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1.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notesMasterIdLst>
    <p:notesMasterId r:id="rId93"/>
  </p:notesMasterIdLst>
  <p:sldIdLst>
    <p:sldId id="256" r:id="rId3"/>
    <p:sldId id="274" r:id="rId4"/>
    <p:sldId id="661" r:id="rId5"/>
    <p:sldId id="262" r:id="rId6"/>
    <p:sldId id="258" r:id="rId7"/>
    <p:sldId id="277" r:id="rId8"/>
    <p:sldId id="654" r:id="rId9"/>
    <p:sldId id="697" r:id="rId10"/>
    <p:sldId id="656" r:id="rId11"/>
    <p:sldId id="657" r:id="rId12"/>
    <p:sldId id="752" r:id="rId13"/>
    <p:sldId id="610" r:id="rId14"/>
    <p:sldId id="642" r:id="rId15"/>
    <p:sldId id="611" r:id="rId16"/>
    <p:sldId id="265" r:id="rId17"/>
    <p:sldId id="267" r:id="rId18"/>
    <p:sldId id="698" r:id="rId19"/>
    <p:sldId id="473" r:id="rId20"/>
    <p:sldId id="652" r:id="rId21"/>
    <p:sldId id="615" r:id="rId22"/>
    <p:sldId id="562" r:id="rId23"/>
    <p:sldId id="767" r:id="rId24"/>
    <p:sldId id="702" r:id="rId25"/>
    <p:sldId id="651" r:id="rId26"/>
    <p:sldId id="653" r:id="rId27"/>
    <p:sldId id="522" r:id="rId28"/>
    <p:sldId id="742" r:id="rId29"/>
    <p:sldId id="677" r:id="rId30"/>
    <p:sldId id="608" r:id="rId31"/>
    <p:sldId id="678" r:id="rId32"/>
    <p:sldId id="487" r:id="rId33"/>
    <p:sldId id="490" r:id="rId34"/>
    <p:sldId id="699" r:id="rId35"/>
    <p:sldId id="768" r:id="rId36"/>
    <p:sldId id="691" r:id="rId37"/>
    <p:sldId id="705" r:id="rId38"/>
    <p:sldId id="736" r:id="rId39"/>
    <p:sldId id="709" r:id="rId40"/>
    <p:sldId id="753" r:id="rId41"/>
    <p:sldId id="761" r:id="rId42"/>
    <p:sldId id="739" r:id="rId43"/>
    <p:sldId id="740" r:id="rId44"/>
    <p:sldId id="754" r:id="rId45"/>
    <p:sldId id="771" r:id="rId46"/>
    <p:sldId id="743" r:id="rId47"/>
    <p:sldId id="688" r:id="rId48"/>
    <p:sldId id="602" r:id="rId49"/>
    <p:sldId id="712" r:id="rId50"/>
    <p:sldId id="728" r:id="rId51"/>
    <p:sldId id="744" r:id="rId52"/>
    <p:sldId id="729" r:id="rId53"/>
    <p:sldId id="769" r:id="rId54"/>
    <p:sldId id="731" r:id="rId55"/>
    <p:sldId id="713" r:id="rId56"/>
    <p:sldId id="717" r:id="rId57"/>
    <p:sldId id="737" r:id="rId58"/>
    <p:sldId id="718" r:id="rId59"/>
    <p:sldId id="719" r:id="rId60"/>
    <p:sldId id="720" r:id="rId61"/>
    <p:sldId id="721" r:id="rId62"/>
    <p:sldId id="722" r:id="rId63"/>
    <p:sldId id="723" r:id="rId64"/>
    <p:sldId id="724" r:id="rId65"/>
    <p:sldId id="725" r:id="rId66"/>
    <p:sldId id="726" r:id="rId67"/>
    <p:sldId id="604" r:id="rId68"/>
    <p:sldId id="727" r:id="rId69"/>
    <p:sldId id="751" r:id="rId70"/>
    <p:sldId id="750" r:id="rId71"/>
    <p:sldId id="762" r:id="rId72"/>
    <p:sldId id="763" r:id="rId73"/>
    <p:sldId id="764" r:id="rId74"/>
    <p:sldId id="600" r:id="rId75"/>
    <p:sldId id="732" r:id="rId76"/>
    <p:sldId id="733" r:id="rId77"/>
    <p:sldId id="734" r:id="rId78"/>
    <p:sldId id="765" r:id="rId79"/>
    <p:sldId id="693" r:id="rId80"/>
    <p:sldId id="663" r:id="rId81"/>
    <p:sldId id="682" r:id="rId82"/>
    <p:sldId id="747" r:id="rId83"/>
    <p:sldId id="748" r:id="rId84"/>
    <p:sldId id="749" r:id="rId85"/>
    <p:sldId id="690" r:id="rId86"/>
    <p:sldId id="694" r:id="rId87"/>
    <p:sldId id="735" r:id="rId88"/>
    <p:sldId id="770" r:id="rId89"/>
    <p:sldId id="339" r:id="rId90"/>
    <p:sldId id="890" r:id="rId91"/>
    <p:sldId id="271"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6B70EC-BE5F-A709-C339-401E0FF4FD09}" name="Deanne Johnston" initials="DJ" userId="S::Deanne.Johnston@sapc.za.org::0cebeb67-819d-4087-86d1-f4d62e6990b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6600"/>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23E67C-ABB0-4C9B-B598-791A3234E8A0}" v="106" dt="2026-02-05T06:47:49.7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831" autoAdjust="0"/>
  </p:normalViewPr>
  <p:slideViewPr>
    <p:cSldViewPr snapToGrid="0">
      <p:cViewPr varScale="1">
        <p:scale>
          <a:sx n="63" d="100"/>
          <a:sy n="63" d="100"/>
        </p:scale>
        <p:origin x="732"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99"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microsoft.com/office/2018/10/relationships/authors" Targe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useletso Mogano" userId="9095ef26-d1e6-4bac-a1f7-8fe7a102e273" providerId="ADAL" clId="{17B841AE-87FD-44BE-8199-48EACA302FF8}"/>
    <pc:docChg chg="undo redo custSel addSld modSld">
      <pc:chgData name="Puseletso Mogano" userId="9095ef26-d1e6-4bac-a1f7-8fe7a102e273" providerId="ADAL" clId="{17B841AE-87FD-44BE-8199-48EACA302FF8}" dt="2026-02-05T06:47:49.795" v="401"/>
      <pc:docMkLst>
        <pc:docMk/>
      </pc:docMkLst>
      <pc:sldChg chg="modSp mod">
        <pc:chgData name="Puseletso Mogano" userId="9095ef26-d1e6-4bac-a1f7-8fe7a102e273" providerId="ADAL" clId="{17B841AE-87FD-44BE-8199-48EACA302FF8}" dt="2026-01-15T09:48:29.253" v="11" actId="20577"/>
        <pc:sldMkLst>
          <pc:docMk/>
          <pc:sldMk cId="2605005362" sldId="256"/>
        </pc:sldMkLst>
        <pc:spChg chg="mod">
          <ac:chgData name="Puseletso Mogano" userId="9095ef26-d1e6-4bac-a1f7-8fe7a102e273" providerId="ADAL" clId="{17B841AE-87FD-44BE-8199-48EACA302FF8}" dt="2026-01-15T09:48:29.253" v="11" actId="20577"/>
          <ac:spMkLst>
            <pc:docMk/>
            <pc:sldMk cId="2605005362" sldId="256"/>
            <ac:spMk id="2" creationId="{595BB8DB-5BF4-43A5-A806-C84A4893E901}"/>
          </ac:spMkLst>
        </pc:spChg>
      </pc:sldChg>
      <pc:sldChg chg="modSp mod">
        <pc:chgData name="Puseletso Mogano" userId="9095ef26-d1e6-4bac-a1f7-8fe7a102e273" providerId="ADAL" clId="{17B841AE-87FD-44BE-8199-48EACA302FF8}" dt="2026-01-15T09:50:21.840" v="17" actId="339"/>
        <pc:sldMkLst>
          <pc:docMk/>
          <pc:sldMk cId="3582784405" sldId="258"/>
        </pc:sldMkLst>
        <pc:graphicFrameChg chg="mod">
          <ac:chgData name="Puseletso Mogano" userId="9095ef26-d1e6-4bac-a1f7-8fe7a102e273" providerId="ADAL" clId="{17B841AE-87FD-44BE-8199-48EACA302FF8}" dt="2026-01-15T09:50:21.840" v="17" actId="339"/>
          <ac:graphicFrameMkLst>
            <pc:docMk/>
            <pc:sldMk cId="3582784405" sldId="258"/>
            <ac:graphicFrameMk id="5" creationId="{7735B4B1-9B18-4653-B244-44BF1FBB5D76}"/>
          </ac:graphicFrameMkLst>
        </pc:graphicFrameChg>
      </pc:sldChg>
      <pc:sldChg chg="modSp mod">
        <pc:chgData name="Puseletso Mogano" userId="9095ef26-d1e6-4bac-a1f7-8fe7a102e273" providerId="ADAL" clId="{17B841AE-87FD-44BE-8199-48EACA302FF8}" dt="2026-01-15T09:49:15.871" v="13" actId="13822"/>
        <pc:sldMkLst>
          <pc:docMk/>
          <pc:sldMk cId="3967896442" sldId="262"/>
        </pc:sldMkLst>
        <pc:spChg chg="mod">
          <ac:chgData name="Puseletso Mogano" userId="9095ef26-d1e6-4bac-a1f7-8fe7a102e273" providerId="ADAL" clId="{17B841AE-87FD-44BE-8199-48EACA302FF8}" dt="2026-01-15T09:49:15.871" v="13" actId="13822"/>
          <ac:spMkLst>
            <pc:docMk/>
            <pc:sldMk cId="3967896442" sldId="262"/>
            <ac:spMk id="10" creationId="{9839F1A8-C498-4F6C-AD50-B1ECE14A7E08}"/>
          </ac:spMkLst>
        </pc:spChg>
      </pc:sldChg>
      <pc:sldChg chg="modSp mod">
        <pc:chgData name="Puseletso Mogano" userId="9095ef26-d1e6-4bac-a1f7-8fe7a102e273" providerId="ADAL" clId="{17B841AE-87FD-44BE-8199-48EACA302FF8}" dt="2026-01-15T09:52:27.993" v="37" actId="14100"/>
        <pc:sldMkLst>
          <pc:docMk/>
          <pc:sldMk cId="2710851367" sldId="265"/>
        </pc:sldMkLst>
        <pc:spChg chg="mod">
          <ac:chgData name="Puseletso Mogano" userId="9095ef26-d1e6-4bac-a1f7-8fe7a102e273" providerId="ADAL" clId="{17B841AE-87FD-44BE-8199-48EACA302FF8}" dt="2026-01-15T09:52:27.993" v="37" actId="14100"/>
          <ac:spMkLst>
            <pc:docMk/>
            <pc:sldMk cId="2710851367" sldId="265"/>
            <ac:spMk id="5" creationId="{7B484E34-0B4C-4F9A-9845-67DBE756AA7E}"/>
          </ac:spMkLst>
        </pc:spChg>
      </pc:sldChg>
      <pc:sldChg chg="modSp mod">
        <pc:chgData name="Puseletso Mogano" userId="9095ef26-d1e6-4bac-a1f7-8fe7a102e273" providerId="ADAL" clId="{17B841AE-87FD-44BE-8199-48EACA302FF8}" dt="2026-01-15T10:19:17.143" v="132" actId="20577"/>
        <pc:sldMkLst>
          <pc:docMk/>
          <pc:sldMk cId="3200856720" sldId="274"/>
        </pc:sldMkLst>
        <pc:spChg chg="mod">
          <ac:chgData name="Puseletso Mogano" userId="9095ef26-d1e6-4bac-a1f7-8fe7a102e273" providerId="ADAL" clId="{17B841AE-87FD-44BE-8199-48EACA302FF8}" dt="2026-01-15T10:19:17.143" v="132" actId="20577"/>
          <ac:spMkLst>
            <pc:docMk/>
            <pc:sldMk cId="3200856720" sldId="274"/>
            <ac:spMk id="3" creationId="{3D4D96E4-7170-4EB0-9084-2634D62D5DB7}"/>
          </ac:spMkLst>
        </pc:spChg>
      </pc:sldChg>
      <pc:sldChg chg="modSp mod">
        <pc:chgData name="Puseletso Mogano" userId="9095ef26-d1e6-4bac-a1f7-8fe7a102e273" providerId="ADAL" clId="{17B841AE-87FD-44BE-8199-48EACA302FF8}" dt="2026-01-15T10:00:35.851" v="59"/>
        <pc:sldMkLst>
          <pc:docMk/>
          <pc:sldMk cId="1128085397" sldId="611"/>
        </pc:sldMkLst>
        <pc:spChg chg="mod">
          <ac:chgData name="Puseletso Mogano" userId="9095ef26-d1e6-4bac-a1f7-8fe7a102e273" providerId="ADAL" clId="{17B841AE-87FD-44BE-8199-48EACA302FF8}" dt="2026-01-15T09:51:27.966" v="26" actId="1076"/>
          <ac:spMkLst>
            <pc:docMk/>
            <pc:sldMk cId="1128085397" sldId="611"/>
            <ac:spMk id="9" creationId="{C414B89B-10C9-4B6B-BBB7-561F5AEE53FA}"/>
          </ac:spMkLst>
        </pc:spChg>
        <pc:graphicFrameChg chg="mod">
          <ac:chgData name="Puseletso Mogano" userId="9095ef26-d1e6-4bac-a1f7-8fe7a102e273" providerId="ADAL" clId="{17B841AE-87FD-44BE-8199-48EACA302FF8}" dt="2026-01-15T10:00:35.851" v="59"/>
          <ac:graphicFrameMkLst>
            <pc:docMk/>
            <pc:sldMk cId="1128085397" sldId="611"/>
            <ac:graphicFrameMk id="8" creationId="{A9CA1794-3390-4158-8163-59BB38EEF7E1}"/>
          </ac:graphicFrameMkLst>
        </pc:graphicFrameChg>
      </pc:sldChg>
      <pc:sldChg chg="modSp mod">
        <pc:chgData name="Puseletso Mogano" userId="9095ef26-d1e6-4bac-a1f7-8fe7a102e273" providerId="ADAL" clId="{17B841AE-87FD-44BE-8199-48EACA302FF8}" dt="2026-01-15T09:50:59.496" v="20" actId="14100"/>
        <pc:sldMkLst>
          <pc:docMk/>
          <pc:sldMk cId="2691622650" sldId="642"/>
        </pc:sldMkLst>
        <pc:graphicFrameChg chg="mod">
          <ac:chgData name="Puseletso Mogano" userId="9095ef26-d1e6-4bac-a1f7-8fe7a102e273" providerId="ADAL" clId="{17B841AE-87FD-44BE-8199-48EACA302FF8}" dt="2026-01-15T09:50:59.496" v="20" actId="14100"/>
          <ac:graphicFrameMkLst>
            <pc:docMk/>
            <pc:sldMk cId="2691622650" sldId="642"/>
            <ac:graphicFrameMk id="8" creationId="{323B1E0B-834A-4FF7-B06F-1539D2111FA3}"/>
          </ac:graphicFrameMkLst>
        </pc:graphicFrameChg>
      </pc:sldChg>
      <pc:sldChg chg="modSp mod modTransition">
        <pc:chgData name="Puseletso Mogano" userId="9095ef26-d1e6-4bac-a1f7-8fe7a102e273" providerId="ADAL" clId="{17B841AE-87FD-44BE-8199-48EACA302FF8}" dt="2026-01-15T10:01:40.319" v="64"/>
        <pc:sldMkLst>
          <pc:docMk/>
          <pc:sldMk cId="279990981" sldId="651"/>
        </pc:sldMkLst>
        <pc:graphicFrameChg chg="mod">
          <ac:chgData name="Puseletso Mogano" userId="9095ef26-d1e6-4bac-a1f7-8fe7a102e273" providerId="ADAL" clId="{17B841AE-87FD-44BE-8199-48EACA302FF8}" dt="2026-01-15T10:00:56.559" v="62" actId="14100"/>
          <ac:graphicFrameMkLst>
            <pc:docMk/>
            <pc:sldMk cId="279990981" sldId="651"/>
            <ac:graphicFrameMk id="8" creationId="{E881931A-7297-4DCC-89A3-BDAF6417D617}"/>
          </ac:graphicFrameMkLst>
        </pc:graphicFrameChg>
      </pc:sldChg>
      <pc:sldChg chg="modSp mod">
        <pc:chgData name="Puseletso Mogano" userId="9095ef26-d1e6-4bac-a1f7-8fe7a102e273" providerId="ADAL" clId="{17B841AE-87FD-44BE-8199-48EACA302FF8}" dt="2026-01-15T10:02:34.594" v="74" actId="14100"/>
        <pc:sldMkLst>
          <pc:docMk/>
          <pc:sldMk cId="3875713007" sldId="677"/>
        </pc:sldMkLst>
        <pc:spChg chg="mod">
          <ac:chgData name="Puseletso Mogano" userId="9095ef26-d1e6-4bac-a1f7-8fe7a102e273" providerId="ADAL" clId="{17B841AE-87FD-44BE-8199-48EACA302FF8}" dt="2026-01-15T10:02:32.827" v="72" actId="14100"/>
          <ac:spMkLst>
            <pc:docMk/>
            <pc:sldMk cId="3875713007" sldId="677"/>
            <ac:spMk id="13" creationId="{00000000-0000-0000-0000-000000000000}"/>
          </ac:spMkLst>
        </pc:spChg>
        <pc:picChg chg="mod">
          <ac:chgData name="Puseletso Mogano" userId="9095ef26-d1e6-4bac-a1f7-8fe7a102e273" providerId="ADAL" clId="{17B841AE-87FD-44BE-8199-48EACA302FF8}" dt="2026-01-15T10:02:33.753" v="73" actId="1076"/>
          <ac:picMkLst>
            <pc:docMk/>
            <pc:sldMk cId="3875713007" sldId="677"/>
            <ac:picMk id="10" creationId="{C4BBB8B0-5F04-4C3F-B010-B724B3FC2EB0}"/>
          </ac:picMkLst>
        </pc:picChg>
        <pc:picChg chg="mod">
          <ac:chgData name="Puseletso Mogano" userId="9095ef26-d1e6-4bac-a1f7-8fe7a102e273" providerId="ADAL" clId="{17B841AE-87FD-44BE-8199-48EACA302FF8}" dt="2026-01-15T10:02:34.594" v="74" actId="14100"/>
          <ac:picMkLst>
            <pc:docMk/>
            <pc:sldMk cId="3875713007" sldId="677"/>
            <ac:picMk id="11" creationId="{00000000-0000-0000-0000-000000000000}"/>
          </ac:picMkLst>
        </pc:picChg>
      </pc:sldChg>
      <pc:sldChg chg="addSp delSp modSp mod modClrScheme chgLayout">
        <pc:chgData name="Puseletso Mogano" userId="9095ef26-d1e6-4bac-a1f7-8fe7a102e273" providerId="ADAL" clId="{17B841AE-87FD-44BE-8199-48EACA302FF8}" dt="2026-01-16T08:31:20.442" v="374" actId="14100"/>
        <pc:sldMkLst>
          <pc:docMk/>
          <pc:sldMk cId="3959640903" sldId="754"/>
        </pc:sldMkLst>
        <pc:spChg chg="mod ord">
          <ac:chgData name="Puseletso Mogano" userId="9095ef26-d1e6-4bac-a1f7-8fe7a102e273" providerId="ADAL" clId="{17B841AE-87FD-44BE-8199-48EACA302FF8}" dt="2026-01-16T08:30:21.921" v="367" actId="700"/>
          <ac:spMkLst>
            <pc:docMk/>
            <pc:sldMk cId="3959640903" sldId="754"/>
            <ac:spMk id="2" creationId="{B1AF4662-6C0B-05C2-53C0-696C69F05EBB}"/>
          </ac:spMkLst>
        </pc:spChg>
        <pc:spChg chg="mod ord">
          <ac:chgData name="Puseletso Mogano" userId="9095ef26-d1e6-4bac-a1f7-8fe7a102e273" providerId="ADAL" clId="{17B841AE-87FD-44BE-8199-48EACA302FF8}" dt="2026-01-16T08:31:20.442" v="374" actId="14100"/>
          <ac:spMkLst>
            <pc:docMk/>
            <pc:sldMk cId="3959640903" sldId="754"/>
            <ac:spMk id="3" creationId="{768554DA-5EBE-A26D-A446-D1ABE4ABCDD4}"/>
          </ac:spMkLst>
        </pc:spChg>
      </pc:sldChg>
      <pc:sldChg chg="addSp delSp modSp mod">
        <pc:chgData name="Puseletso Mogano" userId="9095ef26-d1e6-4bac-a1f7-8fe7a102e273" providerId="ADAL" clId="{17B841AE-87FD-44BE-8199-48EACA302FF8}" dt="2026-01-15T10:00:13.718" v="58" actId="1440"/>
        <pc:sldMkLst>
          <pc:docMk/>
          <pc:sldMk cId="2398859008" sldId="767"/>
        </pc:sldMkLst>
        <pc:spChg chg="mod">
          <ac:chgData name="Puseletso Mogano" userId="9095ef26-d1e6-4bac-a1f7-8fe7a102e273" providerId="ADAL" clId="{17B841AE-87FD-44BE-8199-48EACA302FF8}" dt="2026-01-15T09:52:40.526" v="39" actId="1076"/>
          <ac:spMkLst>
            <pc:docMk/>
            <pc:sldMk cId="2398859008" sldId="767"/>
            <ac:spMk id="2" creationId="{CEBDC0C5-1B7D-3405-C3D6-08CB19C81C0E}"/>
          </ac:spMkLst>
        </pc:spChg>
        <pc:spChg chg="mod">
          <ac:chgData name="Puseletso Mogano" userId="9095ef26-d1e6-4bac-a1f7-8fe7a102e273" providerId="ADAL" clId="{17B841AE-87FD-44BE-8199-48EACA302FF8}" dt="2026-01-15T09:57:59.823" v="42" actId="20577"/>
          <ac:spMkLst>
            <pc:docMk/>
            <pc:sldMk cId="2398859008" sldId="767"/>
            <ac:spMk id="5" creationId="{42C73535-0AFA-0635-9575-CD93EFFF7A7A}"/>
          </ac:spMkLst>
        </pc:spChg>
        <pc:picChg chg="add mod ord modCrop">
          <ac:chgData name="Puseletso Mogano" userId="9095ef26-d1e6-4bac-a1f7-8fe7a102e273" providerId="ADAL" clId="{17B841AE-87FD-44BE-8199-48EACA302FF8}" dt="2026-01-15T10:00:13.718" v="58" actId="1440"/>
          <ac:picMkLst>
            <pc:docMk/>
            <pc:sldMk cId="2398859008" sldId="767"/>
            <ac:picMk id="8" creationId="{48FC367B-F1E1-9905-A959-B199C581DF30}"/>
          </ac:picMkLst>
        </pc:picChg>
      </pc:sldChg>
      <pc:sldChg chg="addSp delSp modSp mod modClrScheme chgLayout">
        <pc:chgData name="Puseletso Mogano" userId="9095ef26-d1e6-4bac-a1f7-8fe7a102e273" providerId="ADAL" clId="{17B841AE-87FD-44BE-8199-48EACA302FF8}" dt="2026-01-15T10:12:20.462" v="90" actId="732"/>
        <pc:sldMkLst>
          <pc:docMk/>
          <pc:sldMk cId="455594281" sldId="768"/>
        </pc:sldMkLst>
        <pc:spChg chg="mod">
          <ac:chgData name="Puseletso Mogano" userId="9095ef26-d1e6-4bac-a1f7-8fe7a102e273" providerId="ADAL" clId="{17B841AE-87FD-44BE-8199-48EACA302FF8}" dt="2026-01-15T10:12:05.126" v="85" actId="26606"/>
          <ac:spMkLst>
            <pc:docMk/>
            <pc:sldMk cId="455594281" sldId="768"/>
            <ac:spMk id="2" creationId="{EDE4802D-DEFA-57CD-348A-6B09E9168831}"/>
          </ac:spMkLst>
        </pc:spChg>
        <pc:spChg chg="mod">
          <ac:chgData name="Puseletso Mogano" userId="9095ef26-d1e6-4bac-a1f7-8fe7a102e273" providerId="ADAL" clId="{17B841AE-87FD-44BE-8199-48EACA302FF8}" dt="2026-01-15T10:12:05.126" v="85" actId="26606"/>
          <ac:spMkLst>
            <pc:docMk/>
            <pc:sldMk cId="455594281" sldId="768"/>
            <ac:spMk id="5" creationId="{9D473478-BDC9-F9D1-41E8-D4291F3645A7}"/>
          </ac:spMkLst>
        </pc:spChg>
        <pc:picChg chg="add mod ord modCrop">
          <ac:chgData name="Puseletso Mogano" userId="9095ef26-d1e6-4bac-a1f7-8fe7a102e273" providerId="ADAL" clId="{17B841AE-87FD-44BE-8199-48EACA302FF8}" dt="2026-01-15T10:12:20.462" v="90" actId="732"/>
          <ac:picMkLst>
            <pc:docMk/>
            <pc:sldMk cId="455594281" sldId="768"/>
            <ac:picMk id="8" creationId="{69F45560-DFBC-4C3C-E75F-8298673CE655}"/>
          </ac:picMkLst>
        </pc:picChg>
      </pc:sldChg>
      <pc:sldChg chg="addSp delSp modSp mod">
        <pc:chgData name="Puseletso Mogano" userId="9095ef26-d1e6-4bac-a1f7-8fe7a102e273" providerId="ADAL" clId="{17B841AE-87FD-44BE-8199-48EACA302FF8}" dt="2026-01-15T10:15:54.609" v="103" actId="14100"/>
        <pc:sldMkLst>
          <pc:docMk/>
          <pc:sldMk cId="2640669093" sldId="770"/>
        </pc:sldMkLst>
        <pc:spChg chg="mod">
          <ac:chgData name="Puseletso Mogano" userId="9095ef26-d1e6-4bac-a1f7-8fe7a102e273" providerId="ADAL" clId="{17B841AE-87FD-44BE-8199-48EACA302FF8}" dt="2026-01-15T10:15:13.464" v="93" actId="20577"/>
          <ac:spMkLst>
            <pc:docMk/>
            <pc:sldMk cId="2640669093" sldId="770"/>
            <ac:spMk id="3" creationId="{95894912-15FD-3CB3-1380-433D47F9CAF0}"/>
          </ac:spMkLst>
        </pc:spChg>
        <pc:picChg chg="add mod">
          <ac:chgData name="Puseletso Mogano" userId="9095ef26-d1e6-4bac-a1f7-8fe7a102e273" providerId="ADAL" clId="{17B841AE-87FD-44BE-8199-48EACA302FF8}" dt="2026-01-15T10:15:54.609" v="103" actId="14100"/>
          <ac:picMkLst>
            <pc:docMk/>
            <pc:sldMk cId="2640669093" sldId="770"/>
            <ac:picMk id="6" creationId="{AF4B8593-3C68-5704-8078-FE454F9D6A63}"/>
          </ac:picMkLst>
        </pc:picChg>
      </pc:sldChg>
      <pc:sldChg chg="addSp delSp modSp new mod modClrScheme modAnim chgLayout">
        <pc:chgData name="Puseletso Mogano" userId="9095ef26-d1e6-4bac-a1f7-8fe7a102e273" providerId="ADAL" clId="{17B841AE-87FD-44BE-8199-48EACA302FF8}" dt="2026-01-16T09:47:31.638" v="400" actId="20577"/>
        <pc:sldMkLst>
          <pc:docMk/>
          <pc:sldMk cId="122228446" sldId="771"/>
        </pc:sldMkLst>
        <pc:spChg chg="add mod ord">
          <ac:chgData name="Puseletso Mogano" userId="9095ef26-d1e6-4bac-a1f7-8fe7a102e273" providerId="ADAL" clId="{17B841AE-87FD-44BE-8199-48EACA302FF8}" dt="2026-01-16T07:46:18.674" v="268" actId="27636"/>
          <ac:spMkLst>
            <pc:docMk/>
            <pc:sldMk cId="122228446" sldId="771"/>
            <ac:spMk id="4" creationId="{FDCA1AEF-4779-1119-E5D9-A69E9D0D5FC7}"/>
          </ac:spMkLst>
        </pc:spChg>
        <pc:spChg chg="add mod">
          <ac:chgData name="Puseletso Mogano" userId="9095ef26-d1e6-4bac-a1f7-8fe7a102e273" providerId="ADAL" clId="{17B841AE-87FD-44BE-8199-48EACA302FF8}" dt="2026-01-16T08:27:32.885" v="358" actId="14100"/>
          <ac:spMkLst>
            <pc:docMk/>
            <pc:sldMk cId="122228446" sldId="771"/>
            <ac:spMk id="17" creationId="{8C0FF3D0-B52E-EB21-C2D2-0EE43CB945FA}"/>
          </ac:spMkLst>
        </pc:spChg>
        <pc:spChg chg="add mod">
          <ac:chgData name="Puseletso Mogano" userId="9095ef26-d1e6-4bac-a1f7-8fe7a102e273" providerId="ADAL" clId="{17B841AE-87FD-44BE-8199-48EACA302FF8}" dt="2026-01-16T08:27:36.165" v="359" actId="1076"/>
          <ac:spMkLst>
            <pc:docMk/>
            <pc:sldMk cId="122228446" sldId="771"/>
            <ac:spMk id="18" creationId="{2697D69F-115D-5EB1-0337-245E0BDA2261}"/>
          </ac:spMkLst>
        </pc:spChg>
        <pc:spChg chg="add mod">
          <ac:chgData name="Puseletso Mogano" userId="9095ef26-d1e6-4bac-a1f7-8fe7a102e273" providerId="ADAL" clId="{17B841AE-87FD-44BE-8199-48EACA302FF8}" dt="2026-01-16T09:47:31.638" v="400" actId="20577"/>
          <ac:spMkLst>
            <pc:docMk/>
            <pc:sldMk cId="122228446" sldId="771"/>
            <ac:spMk id="19" creationId="{C590E889-F593-8001-68E7-4B003997199C}"/>
          </ac:spMkLst>
        </pc:spChg>
        <pc:graphicFrameChg chg="add mod modGraphic">
          <ac:chgData name="Puseletso Mogano" userId="9095ef26-d1e6-4bac-a1f7-8fe7a102e273" providerId="ADAL" clId="{17B841AE-87FD-44BE-8199-48EACA302FF8}" dt="2026-01-16T08:24:38.470" v="341" actId="1076"/>
          <ac:graphicFrameMkLst>
            <pc:docMk/>
            <pc:sldMk cId="122228446" sldId="771"/>
            <ac:graphicFrameMk id="13" creationId="{92DA2456-515C-FB48-3515-2943AE229CC1}"/>
          </ac:graphicFrameMkLst>
        </pc:graphicFrameChg>
        <pc:graphicFrameChg chg="add del mod modGraphic">
          <ac:chgData name="Puseletso Mogano" userId="9095ef26-d1e6-4bac-a1f7-8fe7a102e273" providerId="ADAL" clId="{17B841AE-87FD-44BE-8199-48EACA302FF8}" dt="2026-01-16T08:28:05.233" v="361" actId="1076"/>
          <ac:graphicFrameMkLst>
            <pc:docMk/>
            <pc:sldMk cId="122228446" sldId="771"/>
            <ac:graphicFrameMk id="14" creationId="{D3A89A63-D049-26F3-15B4-F01968C1EC61}"/>
          </ac:graphicFrameMkLst>
        </pc:graphicFrameChg>
      </pc:sldChg>
      <pc:sldChg chg="add">
        <pc:chgData name="Puseletso Mogano" userId="9095ef26-d1e6-4bac-a1f7-8fe7a102e273" providerId="ADAL" clId="{17B841AE-87FD-44BE-8199-48EACA302FF8}" dt="2026-02-05T06:47:49.795" v="401"/>
        <pc:sldMkLst>
          <pc:docMk/>
          <pc:sldMk cId="2985221420" sldId="89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ZA" sz="3600" b="1" i="0" u="none" strike="noStrike" kern="1200" spc="0" baseline="0" dirty="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pPr>
            <a:r>
              <a:rPr lang="en-ZA" sz="3600" b="1" i="0" u="none" strike="noStrike" kern="1200" spc="0" baseline="0" dirty="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rPr>
              <a:t>Exit Level Outcomes </a:t>
            </a:r>
          </a:p>
        </c:rich>
      </c:tx>
      <c:layout>
        <c:manualLayout>
          <c:xMode val="edge"/>
          <c:yMode val="edge"/>
          <c:x val="0.29519290119836727"/>
          <c:y val="1.9598068241064516E-3"/>
        </c:manualLayout>
      </c:layout>
      <c:overlay val="0"/>
      <c:spPr>
        <a:noFill/>
        <a:ln>
          <a:noFill/>
        </a:ln>
        <a:effectLst/>
      </c:spPr>
      <c:txPr>
        <a:bodyPr rot="0" spcFirstLastPara="1" vertOverflow="ellipsis" vert="horz" wrap="square" anchor="ctr" anchorCtr="1"/>
        <a:lstStyle/>
        <a:p>
          <a:pPr>
            <a:defRPr lang="en-ZA" sz="3600" b="1" i="0" u="none" strike="noStrike" kern="1200" spc="0" baseline="0" dirty="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pPr>
          <a:endParaRPr lang="en-ZA"/>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1126623368212163E-3"/>
          <c:y val="0.12954766003633267"/>
          <c:w val="0.96984047619664437"/>
          <c:h val="0.78343541194428612"/>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AB0D-4AC7-8314-DF774C0C1F5B}"/>
              </c:ext>
            </c:extLst>
          </c:dPt>
          <c:dPt>
            <c:idx val="1"/>
            <c:bubble3D val="0"/>
            <c:explosion val="4"/>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AB0D-4AC7-8314-DF774C0C1F5B}"/>
              </c:ext>
            </c:extLst>
          </c:dPt>
          <c:dPt>
            <c:idx val="2"/>
            <c:bubble3D val="0"/>
            <c:explosion val="1"/>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AB0D-4AC7-8314-DF774C0C1F5B}"/>
              </c:ext>
            </c:extLst>
          </c:dPt>
          <c:dPt>
            <c:idx val="3"/>
            <c:bubble3D val="0"/>
            <c:explosion val="4"/>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AB0D-4AC7-8314-DF774C0C1F5B}"/>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Sheet1!$A$1:$A$4</c:f>
              <c:strCache>
                <c:ptCount val="4"/>
                <c:pt idx="0">
                  <c:v>ELO 1</c:v>
                </c:pt>
                <c:pt idx="1">
                  <c:v>ELO 2</c:v>
                </c:pt>
                <c:pt idx="2">
                  <c:v>ELO 3</c:v>
                </c:pt>
                <c:pt idx="3">
                  <c:v>ELO 4</c:v>
                </c:pt>
              </c:strCache>
            </c:strRef>
          </c:cat>
          <c:val>
            <c:numRef>
              <c:f>Sheet1!$B$1:$B$4</c:f>
              <c:numCache>
                <c:formatCode>0.00</c:formatCode>
                <c:ptCount val="4"/>
                <c:pt idx="0">
                  <c:v>40</c:v>
                </c:pt>
                <c:pt idx="1">
                  <c:v>25</c:v>
                </c:pt>
                <c:pt idx="2">
                  <c:v>15</c:v>
                </c:pt>
                <c:pt idx="3">
                  <c:v>20</c:v>
                </c:pt>
              </c:numCache>
            </c:numRef>
          </c:val>
          <c:extLst>
            <c:ext xmlns:c16="http://schemas.microsoft.com/office/drawing/2014/chart" uri="{C3380CC4-5D6E-409C-BE32-E72D297353CC}">
              <c16:uniqueId val="{0000000A-AB0D-4AC7-8314-DF774C0C1F5B}"/>
            </c:ext>
          </c:extLst>
        </c:ser>
        <c:dLbls>
          <c:dLblPos val="inEnd"/>
          <c:showLegendKey val="0"/>
          <c:showVal val="0"/>
          <c:showCatName val="0"/>
          <c:showSerName val="0"/>
          <c:showPercent val="1"/>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bestFit"/>
          <c:showLegendKey val="0"/>
          <c:showVal val="1"/>
          <c:showCatName val="0"/>
          <c:showSerName val="0"/>
          <c:showPercent val="0"/>
          <c:showBubbleSize val="0"/>
          <c:showLeaderLines val="0"/>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explosion val="5"/>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7B4F-4906-BCE3-DAF594D23EE5}"/>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7B4F-4906-BCE3-DAF594D23EE5}"/>
              </c:ext>
            </c:extLst>
          </c:dPt>
          <c:dPt>
            <c:idx val="2"/>
            <c:bubble3D val="0"/>
            <c:explosion val="2"/>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7-7B4F-4906-BCE3-DAF594D23EE5}"/>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ELO 1</c:v>
                </c:pt>
                <c:pt idx="1">
                  <c:v>ELO 2</c:v>
                </c:pt>
                <c:pt idx="2">
                  <c:v>ELO 4</c:v>
                </c:pt>
              </c:strCache>
            </c:strRef>
          </c:cat>
          <c:val>
            <c:numRef>
              <c:f>Sheet1!$B$2:$B$5</c:f>
              <c:numCache>
                <c:formatCode>0</c:formatCode>
                <c:ptCount val="3"/>
                <c:pt idx="0">
                  <c:v>5</c:v>
                </c:pt>
                <c:pt idx="1">
                  <c:v>3</c:v>
                </c:pt>
                <c:pt idx="2">
                  <c:v>8</c:v>
                </c:pt>
              </c:numCache>
            </c:numRef>
          </c:val>
          <c:extLst>
            <c:ext xmlns:c16="http://schemas.microsoft.com/office/drawing/2014/chart" uri="{C3380CC4-5D6E-409C-BE32-E72D297353CC}">
              <c16:uniqueId val="{0000000A-7B4F-4906-BCE3-DAF594D23EE5}"/>
            </c:ext>
          </c:extLst>
        </c:ser>
        <c:dLbls>
          <c:showLegendKey val="0"/>
          <c:showVal val="0"/>
          <c:showCatName val="0"/>
          <c:showSerName val="0"/>
          <c:showPercent val="1"/>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1"/>
          <c:showBubbleSize val="0"/>
          <c:showLeaderLines val="0"/>
        </c:dLbls>
        <c:firstSliceAng val="0"/>
      </c:pieChart>
      <c:spPr>
        <a:noFill/>
        <a:ln>
          <a:noFill/>
        </a:ln>
        <a:effectLst/>
      </c:spPr>
    </c:plotArea>
    <c:legend>
      <c:legendPos val="r"/>
      <c:layout>
        <c:manualLayout>
          <c:xMode val="edge"/>
          <c:yMode val="edge"/>
          <c:x val="0.70891460420479602"/>
          <c:y val="9.6722157086265581E-2"/>
          <c:w val="0.16342635194146593"/>
          <c:h val="0.76357046732717238"/>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2060"/>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explosion val="8"/>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B46A-44BE-9E4C-1060312AC428}"/>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B46A-44BE-9E4C-1060312AC428}"/>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B46A-44BE-9E4C-1060312AC428}"/>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B46A-44BE-9E4C-1060312AC428}"/>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ELO 1</c:v>
                </c:pt>
                <c:pt idx="1">
                  <c:v>ELO 2</c:v>
                </c:pt>
                <c:pt idx="2">
                  <c:v>ELO3</c:v>
                </c:pt>
                <c:pt idx="3">
                  <c:v>ELO 4</c:v>
                </c:pt>
              </c:strCache>
            </c:strRef>
          </c:cat>
          <c:val>
            <c:numRef>
              <c:f>Sheet1!$B$2:$B$5</c:f>
              <c:numCache>
                <c:formatCode>0</c:formatCode>
                <c:ptCount val="4"/>
                <c:pt idx="0">
                  <c:v>35</c:v>
                </c:pt>
                <c:pt idx="1">
                  <c:v>22</c:v>
                </c:pt>
                <c:pt idx="2">
                  <c:v>15</c:v>
                </c:pt>
                <c:pt idx="3">
                  <c:v>12</c:v>
                </c:pt>
              </c:numCache>
            </c:numRef>
          </c:val>
          <c:extLst>
            <c:ext xmlns:c16="http://schemas.microsoft.com/office/drawing/2014/chart" uri="{C3380CC4-5D6E-409C-BE32-E72D297353CC}">
              <c16:uniqueId val="{0000000A-B46A-44BE-9E4C-1060312AC428}"/>
            </c:ext>
          </c:extLst>
        </c:ser>
        <c:dLbls>
          <c:showLegendKey val="0"/>
          <c:showVal val="0"/>
          <c:showCatName val="0"/>
          <c:showSerName val="0"/>
          <c:showPercent val="1"/>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svg"/><Relationship Id="rId1" Type="http://schemas.openxmlformats.org/officeDocument/2006/relationships/image" Target="../media/image96.png"/><Relationship Id="rId5" Type="http://schemas.openxmlformats.org/officeDocument/2006/relationships/image" Target="../media/image100.png"/><Relationship Id="rId4" Type="http://schemas.openxmlformats.org/officeDocument/2006/relationships/image" Target="../media/image99.svg"/></Relationships>
</file>

<file path=ppt/diagrams/_rels/drawing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svg"/><Relationship Id="rId1" Type="http://schemas.openxmlformats.org/officeDocument/2006/relationships/image" Target="../media/image96.png"/><Relationship Id="rId5" Type="http://schemas.openxmlformats.org/officeDocument/2006/relationships/image" Target="../media/image100.png"/><Relationship Id="rId4" Type="http://schemas.openxmlformats.org/officeDocument/2006/relationships/image" Target="../media/image9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EFC650-2A49-4A06-A6B5-BC1721B2486A}" type="doc">
      <dgm:prSet loTypeId="urn:diagrams.loki3.com/VaryingWidthList" loCatId="officeonline" qsTypeId="urn:microsoft.com/office/officeart/2005/8/quickstyle/3d3" qsCatId="3D" csTypeId="urn:microsoft.com/office/officeart/2005/8/colors/accent1_2" csCatId="accent1" phldr="1"/>
      <dgm:spPr/>
    </dgm:pt>
    <dgm:pt modelId="{5FEA4D1C-0D40-4B32-B56F-21E552B803F0}">
      <dgm:prSet phldrT="[Text]"/>
      <dgm:spPr/>
      <dgm:t>
        <a:bodyPr/>
        <a:lstStyle/>
        <a:p>
          <a:r>
            <a:rPr lang="en-ZA" dirty="0">
              <a:latin typeface="Arial" panose="020B0604020202020204" pitchFamily="34" charset="0"/>
              <a:cs typeface="Arial" panose="020B0604020202020204" pitchFamily="34" charset="0"/>
            </a:rPr>
            <a:t>Community</a:t>
          </a:r>
        </a:p>
      </dgm:t>
    </dgm:pt>
    <dgm:pt modelId="{1B355CD9-C0D4-4985-B805-37C3FA49DFF3}" type="parTrans" cxnId="{0079E096-988B-4ACC-A494-0650E2373C99}">
      <dgm:prSet/>
      <dgm:spPr/>
      <dgm:t>
        <a:bodyPr/>
        <a:lstStyle/>
        <a:p>
          <a:endParaRPr lang="en-ZA"/>
        </a:p>
      </dgm:t>
    </dgm:pt>
    <dgm:pt modelId="{CDCB472F-BA00-4837-ABE3-DBF051B1D7F2}" type="sibTrans" cxnId="{0079E096-988B-4ACC-A494-0650E2373C99}">
      <dgm:prSet/>
      <dgm:spPr/>
      <dgm:t>
        <a:bodyPr/>
        <a:lstStyle/>
        <a:p>
          <a:endParaRPr lang="en-ZA"/>
        </a:p>
      </dgm:t>
    </dgm:pt>
    <dgm:pt modelId="{42528B2A-5B77-4EE3-BA29-55000D22C26F}">
      <dgm:prSet phldrT="[Text]"/>
      <dgm:spPr/>
      <dgm:t>
        <a:bodyPr/>
        <a:lstStyle/>
        <a:p>
          <a:r>
            <a:rPr lang="en-ZA" dirty="0">
              <a:latin typeface="Arial" panose="020B0604020202020204" pitchFamily="34" charset="0"/>
              <a:cs typeface="Arial" panose="020B0604020202020204" pitchFamily="34" charset="0"/>
            </a:rPr>
            <a:t>Manufacturing </a:t>
          </a:r>
        </a:p>
      </dgm:t>
    </dgm:pt>
    <dgm:pt modelId="{C2FD8067-4B2A-43FD-AE1C-71E3E7FF5457}" type="parTrans" cxnId="{046C6D13-91A1-4E56-A553-8F19718987C5}">
      <dgm:prSet/>
      <dgm:spPr/>
      <dgm:t>
        <a:bodyPr/>
        <a:lstStyle/>
        <a:p>
          <a:endParaRPr lang="en-ZA"/>
        </a:p>
      </dgm:t>
    </dgm:pt>
    <dgm:pt modelId="{CA3687F9-E8F2-4A7B-B77C-373232ED672C}" type="sibTrans" cxnId="{046C6D13-91A1-4E56-A553-8F19718987C5}">
      <dgm:prSet/>
      <dgm:spPr/>
      <dgm:t>
        <a:bodyPr/>
        <a:lstStyle/>
        <a:p>
          <a:endParaRPr lang="en-ZA"/>
        </a:p>
      </dgm:t>
    </dgm:pt>
    <dgm:pt modelId="{3F213605-69E6-4709-AFDA-FE04EC994686}">
      <dgm:prSet/>
      <dgm:spPr/>
      <dgm:t>
        <a:bodyPr/>
        <a:lstStyle/>
        <a:p>
          <a:r>
            <a:rPr lang="en-US" dirty="0">
              <a:latin typeface="Arial" panose="020B0604020202020204" pitchFamily="34" charset="0"/>
              <a:cs typeface="Arial" panose="020B0604020202020204" pitchFamily="34" charset="0"/>
            </a:rPr>
            <a:t>Wholesale</a:t>
          </a:r>
        </a:p>
      </dgm:t>
    </dgm:pt>
    <dgm:pt modelId="{815EFCCC-7273-40A6-B9CD-70C1CCA04206}" type="parTrans" cxnId="{7D8C1762-CDFA-48D3-9812-0C2CA00A533E}">
      <dgm:prSet/>
      <dgm:spPr/>
      <dgm:t>
        <a:bodyPr/>
        <a:lstStyle/>
        <a:p>
          <a:endParaRPr lang="en-US"/>
        </a:p>
      </dgm:t>
    </dgm:pt>
    <dgm:pt modelId="{D9FD07BF-BAAA-401B-9F63-DEF52961804F}" type="sibTrans" cxnId="{7D8C1762-CDFA-48D3-9812-0C2CA00A533E}">
      <dgm:prSet/>
      <dgm:spPr/>
      <dgm:t>
        <a:bodyPr/>
        <a:lstStyle/>
        <a:p>
          <a:endParaRPr lang="en-US"/>
        </a:p>
      </dgm:t>
    </dgm:pt>
    <dgm:pt modelId="{BBA86C0D-DF07-4725-A9C2-DF15A8748965}">
      <dgm:prSet phldrT="[Text]"/>
      <dgm:spPr/>
      <dgm:t>
        <a:bodyPr/>
        <a:lstStyle/>
        <a:p>
          <a:r>
            <a:rPr lang="en-ZA" dirty="0">
              <a:latin typeface="Arial" panose="020B0604020202020204" pitchFamily="34" charset="0"/>
              <a:cs typeface="Arial" panose="020B0604020202020204" pitchFamily="34" charset="0"/>
            </a:rPr>
            <a:t>Institutional</a:t>
          </a:r>
        </a:p>
      </dgm:t>
    </dgm:pt>
    <dgm:pt modelId="{7B682B47-9997-477C-BE4E-55F343959AC2}" type="sibTrans" cxnId="{9DDBAAAC-B209-49AC-8691-DE0E9EACD73A}">
      <dgm:prSet/>
      <dgm:spPr/>
      <dgm:t>
        <a:bodyPr/>
        <a:lstStyle/>
        <a:p>
          <a:endParaRPr lang="en-ZA"/>
        </a:p>
      </dgm:t>
    </dgm:pt>
    <dgm:pt modelId="{EA029123-25E5-4933-ABB2-0C893E74C19A}" type="parTrans" cxnId="{9DDBAAAC-B209-49AC-8691-DE0E9EACD73A}">
      <dgm:prSet/>
      <dgm:spPr/>
      <dgm:t>
        <a:bodyPr/>
        <a:lstStyle/>
        <a:p>
          <a:endParaRPr lang="en-ZA"/>
        </a:p>
      </dgm:t>
    </dgm:pt>
    <dgm:pt modelId="{ECBFF3E3-7771-4B3B-9AC9-969B84878C41}" type="pres">
      <dgm:prSet presAssocID="{9FEFC650-2A49-4A06-A6B5-BC1721B2486A}" presName="Name0" presStyleCnt="0">
        <dgm:presLayoutVars>
          <dgm:resizeHandles/>
        </dgm:presLayoutVars>
      </dgm:prSet>
      <dgm:spPr/>
    </dgm:pt>
    <dgm:pt modelId="{D783C088-89E4-4A85-A8A4-7F7710F0179D}" type="pres">
      <dgm:prSet presAssocID="{5FEA4D1C-0D40-4B32-B56F-21E552B803F0}" presName="text" presStyleLbl="node1" presStyleIdx="0" presStyleCnt="4" custScaleX="291469" custLinFactX="16689" custLinFactNeighborX="100000" custLinFactNeighborY="-30141">
        <dgm:presLayoutVars>
          <dgm:bulletEnabled val="1"/>
        </dgm:presLayoutVars>
      </dgm:prSet>
      <dgm:spPr/>
    </dgm:pt>
    <dgm:pt modelId="{9E8FF645-8F81-4289-A3CE-C59A116D2480}" type="pres">
      <dgm:prSet presAssocID="{CDCB472F-BA00-4837-ABE3-DBF051B1D7F2}" presName="space" presStyleCnt="0"/>
      <dgm:spPr/>
    </dgm:pt>
    <dgm:pt modelId="{C47F0178-8A74-4AD6-AD46-D16B6E5908A1}" type="pres">
      <dgm:prSet presAssocID="{BBA86C0D-DF07-4725-A9C2-DF15A8748965}" presName="text" presStyleLbl="node1" presStyleIdx="1" presStyleCnt="4" custScaleX="291469">
        <dgm:presLayoutVars>
          <dgm:bulletEnabled val="1"/>
        </dgm:presLayoutVars>
      </dgm:prSet>
      <dgm:spPr/>
    </dgm:pt>
    <dgm:pt modelId="{056E158B-0CDE-48CC-9924-2994579244DA}" type="pres">
      <dgm:prSet presAssocID="{7B682B47-9997-477C-BE4E-55F343959AC2}" presName="space" presStyleCnt="0"/>
      <dgm:spPr/>
    </dgm:pt>
    <dgm:pt modelId="{617DC328-E1BF-49B8-93FB-65B894C0270C}" type="pres">
      <dgm:prSet presAssocID="{42528B2A-5B77-4EE3-BA29-55000D22C26F}" presName="text" presStyleLbl="node1" presStyleIdx="2" presStyleCnt="4" custScaleX="291469" custLinFactX="3538" custLinFactNeighborX="100000" custLinFactNeighborY="-4879">
        <dgm:presLayoutVars>
          <dgm:bulletEnabled val="1"/>
        </dgm:presLayoutVars>
      </dgm:prSet>
      <dgm:spPr/>
    </dgm:pt>
    <dgm:pt modelId="{2E788350-7FB0-471D-94FA-DC30B96714EA}" type="pres">
      <dgm:prSet presAssocID="{CA3687F9-E8F2-4A7B-B77C-373232ED672C}" presName="space" presStyleCnt="0"/>
      <dgm:spPr/>
    </dgm:pt>
    <dgm:pt modelId="{814F9A59-6ACA-4E77-952B-1FA9604FFD64}" type="pres">
      <dgm:prSet presAssocID="{3F213605-69E6-4709-AFDA-FE04EC994686}" presName="text" presStyleLbl="node1" presStyleIdx="3" presStyleCnt="4" custScaleX="428379">
        <dgm:presLayoutVars>
          <dgm:bulletEnabled val="1"/>
        </dgm:presLayoutVars>
      </dgm:prSet>
      <dgm:spPr/>
    </dgm:pt>
  </dgm:ptLst>
  <dgm:cxnLst>
    <dgm:cxn modelId="{4A43D20C-1949-4428-B10B-4318AAE9857A}" type="presOf" srcId="{42528B2A-5B77-4EE3-BA29-55000D22C26F}" destId="{617DC328-E1BF-49B8-93FB-65B894C0270C}" srcOrd="0" destOrd="0" presId="urn:diagrams.loki3.com/VaryingWidthList"/>
    <dgm:cxn modelId="{046C6D13-91A1-4E56-A553-8F19718987C5}" srcId="{9FEFC650-2A49-4A06-A6B5-BC1721B2486A}" destId="{42528B2A-5B77-4EE3-BA29-55000D22C26F}" srcOrd="2" destOrd="0" parTransId="{C2FD8067-4B2A-43FD-AE1C-71E3E7FF5457}" sibTransId="{CA3687F9-E8F2-4A7B-B77C-373232ED672C}"/>
    <dgm:cxn modelId="{1E79C427-B414-478E-B6ED-A059EAD0DABD}" type="presOf" srcId="{9FEFC650-2A49-4A06-A6B5-BC1721B2486A}" destId="{ECBFF3E3-7771-4B3B-9AC9-969B84878C41}" srcOrd="0" destOrd="0" presId="urn:diagrams.loki3.com/VaryingWidthList"/>
    <dgm:cxn modelId="{4EBB1332-014F-4513-BE1A-DFDC92AE0ADF}" type="presOf" srcId="{BBA86C0D-DF07-4725-A9C2-DF15A8748965}" destId="{C47F0178-8A74-4AD6-AD46-D16B6E5908A1}" srcOrd="0" destOrd="0" presId="urn:diagrams.loki3.com/VaryingWidthList"/>
    <dgm:cxn modelId="{7D8C1762-CDFA-48D3-9812-0C2CA00A533E}" srcId="{9FEFC650-2A49-4A06-A6B5-BC1721B2486A}" destId="{3F213605-69E6-4709-AFDA-FE04EC994686}" srcOrd="3" destOrd="0" parTransId="{815EFCCC-7273-40A6-B9CD-70C1CCA04206}" sibTransId="{D9FD07BF-BAAA-401B-9F63-DEF52961804F}"/>
    <dgm:cxn modelId="{6F2D134C-06F2-46E9-8346-715D94AC7A60}" type="presOf" srcId="{5FEA4D1C-0D40-4B32-B56F-21E552B803F0}" destId="{D783C088-89E4-4A85-A8A4-7F7710F0179D}" srcOrd="0" destOrd="0" presId="urn:diagrams.loki3.com/VaryingWidthList"/>
    <dgm:cxn modelId="{0079E096-988B-4ACC-A494-0650E2373C99}" srcId="{9FEFC650-2A49-4A06-A6B5-BC1721B2486A}" destId="{5FEA4D1C-0D40-4B32-B56F-21E552B803F0}" srcOrd="0" destOrd="0" parTransId="{1B355CD9-C0D4-4985-B805-37C3FA49DFF3}" sibTransId="{CDCB472F-BA00-4837-ABE3-DBF051B1D7F2}"/>
    <dgm:cxn modelId="{9DDBAAAC-B209-49AC-8691-DE0E9EACD73A}" srcId="{9FEFC650-2A49-4A06-A6B5-BC1721B2486A}" destId="{BBA86C0D-DF07-4725-A9C2-DF15A8748965}" srcOrd="1" destOrd="0" parTransId="{EA029123-25E5-4933-ABB2-0C893E74C19A}" sibTransId="{7B682B47-9997-477C-BE4E-55F343959AC2}"/>
    <dgm:cxn modelId="{B5BCC8ED-FE25-48D4-9531-33660E3E0399}" type="presOf" srcId="{3F213605-69E6-4709-AFDA-FE04EC994686}" destId="{814F9A59-6ACA-4E77-952B-1FA9604FFD64}" srcOrd="0" destOrd="0" presId="urn:diagrams.loki3.com/VaryingWidthList"/>
    <dgm:cxn modelId="{88F24074-514D-402D-B718-078DED6E9800}" type="presParOf" srcId="{ECBFF3E3-7771-4B3B-9AC9-969B84878C41}" destId="{D783C088-89E4-4A85-A8A4-7F7710F0179D}" srcOrd="0" destOrd="0" presId="urn:diagrams.loki3.com/VaryingWidthList"/>
    <dgm:cxn modelId="{7B4DC66C-9878-4E15-B48C-C8755020D857}" type="presParOf" srcId="{ECBFF3E3-7771-4B3B-9AC9-969B84878C41}" destId="{9E8FF645-8F81-4289-A3CE-C59A116D2480}" srcOrd="1" destOrd="0" presId="urn:diagrams.loki3.com/VaryingWidthList"/>
    <dgm:cxn modelId="{926686C0-4770-4789-A385-B5B0CE2DF7D6}" type="presParOf" srcId="{ECBFF3E3-7771-4B3B-9AC9-969B84878C41}" destId="{C47F0178-8A74-4AD6-AD46-D16B6E5908A1}" srcOrd="2" destOrd="0" presId="urn:diagrams.loki3.com/VaryingWidthList"/>
    <dgm:cxn modelId="{824AB595-00E6-4849-A924-98CBB49ACB6D}" type="presParOf" srcId="{ECBFF3E3-7771-4B3B-9AC9-969B84878C41}" destId="{056E158B-0CDE-48CC-9924-2994579244DA}" srcOrd="3" destOrd="0" presId="urn:diagrams.loki3.com/VaryingWidthList"/>
    <dgm:cxn modelId="{77EA92E0-ACA7-4DC5-B9CE-0575560B5539}" type="presParOf" srcId="{ECBFF3E3-7771-4B3B-9AC9-969B84878C41}" destId="{617DC328-E1BF-49B8-93FB-65B894C0270C}" srcOrd="4" destOrd="0" presId="urn:diagrams.loki3.com/VaryingWidthList"/>
    <dgm:cxn modelId="{8404FAFA-B710-4504-951F-B525856439FC}" type="presParOf" srcId="{ECBFF3E3-7771-4B3B-9AC9-969B84878C41}" destId="{2E788350-7FB0-471D-94FA-DC30B96714EA}" srcOrd="5" destOrd="0" presId="urn:diagrams.loki3.com/VaryingWidthList"/>
    <dgm:cxn modelId="{D32AB81E-97AD-4826-820C-7230CDC8E216}" type="presParOf" srcId="{ECBFF3E3-7771-4B3B-9AC9-969B84878C41}" destId="{814F9A59-6ACA-4E77-952B-1FA9604FFD64}" srcOrd="6" destOrd="0" presId="urn:diagrams.loki3.com/VaryingWidth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91922B-A203-4EFC-92FB-409E2F972462}" type="doc">
      <dgm:prSet loTypeId="urn:microsoft.com/office/officeart/2005/8/layout/list1" loCatId="list" qsTypeId="urn:microsoft.com/office/officeart/2005/8/quickstyle/3d2" qsCatId="3D" csTypeId="urn:microsoft.com/office/officeart/2005/8/colors/colorful1" csCatId="colorful" phldr="1"/>
      <dgm:spPr/>
      <dgm:t>
        <a:bodyPr/>
        <a:lstStyle/>
        <a:p>
          <a:endParaRPr lang="en-ZA"/>
        </a:p>
      </dgm:t>
    </dgm:pt>
    <dgm:pt modelId="{0B778063-B6FD-447B-B59D-2968564E4252}">
      <dgm:prSet phldrT="[Text]" custT="1"/>
      <dgm:spPr/>
      <dgm:t>
        <a:bodyPr/>
        <a:lstStyle/>
        <a:p>
          <a:r>
            <a:rPr lang="en-ZA" sz="1800" b="1" dirty="0">
              <a:latin typeface="Arial" panose="020B0604020202020204" pitchFamily="34" charset="0"/>
              <a:cs typeface="Arial" panose="020B0604020202020204" pitchFamily="34" charset="0"/>
            </a:rPr>
            <a:t>ELO 1</a:t>
          </a:r>
        </a:p>
      </dgm:t>
    </dgm:pt>
    <dgm:pt modelId="{420FCAE6-0F10-4BBD-8727-608244F97638}" type="parTrans" cxnId="{F491BEFE-6BDD-4B64-933B-7CCD0B776A9A}">
      <dgm:prSet/>
      <dgm:spPr/>
      <dgm:t>
        <a:bodyPr/>
        <a:lstStyle/>
        <a:p>
          <a:endParaRPr lang="en-ZA"/>
        </a:p>
      </dgm:t>
    </dgm:pt>
    <dgm:pt modelId="{4C4D4C36-6331-4B3C-9C0C-F8CFC5964039}" type="sibTrans" cxnId="{F491BEFE-6BDD-4B64-933B-7CCD0B776A9A}">
      <dgm:prSet/>
      <dgm:spPr/>
      <dgm:t>
        <a:bodyPr/>
        <a:lstStyle/>
        <a:p>
          <a:endParaRPr lang="en-ZA"/>
        </a:p>
      </dgm:t>
    </dgm:pt>
    <dgm:pt modelId="{944904B6-90E8-4B55-95C2-BC1BEF350CBD}">
      <dgm:prSet phldrT="[Text]" custT="1"/>
      <dgm:spPr/>
      <dgm:t>
        <a:bodyPr/>
        <a:lstStyle/>
        <a:p>
          <a:r>
            <a:rPr lang="en-ZA" sz="1800" b="1" dirty="0">
              <a:latin typeface="Arial" panose="020B0604020202020204" pitchFamily="34" charset="0"/>
              <a:cs typeface="Arial" panose="020B0604020202020204" pitchFamily="34" charset="0"/>
            </a:rPr>
            <a:t>ELO  2</a:t>
          </a:r>
        </a:p>
      </dgm:t>
    </dgm:pt>
    <dgm:pt modelId="{B760927A-A55D-4B09-876C-9D3B09841D81}" type="parTrans" cxnId="{825B6C21-6C8D-41B9-BC03-95EC1FAD6A8C}">
      <dgm:prSet/>
      <dgm:spPr/>
      <dgm:t>
        <a:bodyPr/>
        <a:lstStyle/>
        <a:p>
          <a:endParaRPr lang="en-ZA"/>
        </a:p>
      </dgm:t>
    </dgm:pt>
    <dgm:pt modelId="{A041207A-17FC-4E41-BD76-9AC7E549F5D4}" type="sibTrans" cxnId="{825B6C21-6C8D-41B9-BC03-95EC1FAD6A8C}">
      <dgm:prSet/>
      <dgm:spPr/>
      <dgm:t>
        <a:bodyPr/>
        <a:lstStyle/>
        <a:p>
          <a:endParaRPr lang="en-ZA"/>
        </a:p>
      </dgm:t>
    </dgm:pt>
    <dgm:pt modelId="{B987C25B-4690-4D94-8FF4-2ADAD1A9B157}">
      <dgm:prSet phldrT="[Text]" custT="1"/>
      <dgm:spPr/>
      <dgm:t>
        <a:bodyPr/>
        <a:lstStyle/>
        <a:p>
          <a:r>
            <a:rPr lang="en-ZA" sz="1800" b="1" dirty="0">
              <a:latin typeface="Arial" panose="020B0604020202020204" pitchFamily="34" charset="0"/>
              <a:cs typeface="Arial" panose="020B0604020202020204" pitchFamily="34" charset="0"/>
            </a:rPr>
            <a:t>ELO 3</a:t>
          </a:r>
        </a:p>
      </dgm:t>
    </dgm:pt>
    <dgm:pt modelId="{C8191E17-9AD3-48F4-89BE-DEA518337377}" type="parTrans" cxnId="{846FA9C6-EAA2-4E6A-A4FC-68698C05129E}">
      <dgm:prSet/>
      <dgm:spPr/>
      <dgm:t>
        <a:bodyPr/>
        <a:lstStyle/>
        <a:p>
          <a:endParaRPr lang="en-ZA"/>
        </a:p>
      </dgm:t>
    </dgm:pt>
    <dgm:pt modelId="{07FCFB3F-8DE1-48F2-9E99-9983047A2138}" type="sibTrans" cxnId="{846FA9C6-EAA2-4E6A-A4FC-68698C05129E}">
      <dgm:prSet/>
      <dgm:spPr/>
      <dgm:t>
        <a:bodyPr/>
        <a:lstStyle/>
        <a:p>
          <a:endParaRPr lang="en-ZA"/>
        </a:p>
      </dgm:t>
    </dgm:pt>
    <dgm:pt modelId="{43A1B259-AFBB-41D1-A0A3-AFFE922FAD4E}">
      <dgm:prSet custT="1"/>
      <dgm:spPr/>
      <dgm:t>
        <a:bodyPr/>
        <a:lstStyle/>
        <a:p>
          <a:r>
            <a:rPr lang="en-ZA" sz="1800" b="1" dirty="0">
              <a:latin typeface="Arial" panose="020B0604020202020204" pitchFamily="34" charset="0"/>
              <a:cs typeface="Arial" panose="020B0604020202020204" pitchFamily="34" charset="0"/>
            </a:rPr>
            <a:t>ELO 4</a:t>
          </a:r>
        </a:p>
      </dgm:t>
    </dgm:pt>
    <dgm:pt modelId="{A651F900-F639-4822-8E39-BC3E3B6F7217}" type="parTrans" cxnId="{69E67A11-09A1-401A-8E44-EC3A11BC8C1E}">
      <dgm:prSet/>
      <dgm:spPr/>
      <dgm:t>
        <a:bodyPr/>
        <a:lstStyle/>
        <a:p>
          <a:endParaRPr lang="en-ZA"/>
        </a:p>
      </dgm:t>
    </dgm:pt>
    <dgm:pt modelId="{2F1E2F62-8C25-4B2A-A104-782D8610B0A3}" type="sibTrans" cxnId="{69E67A11-09A1-401A-8E44-EC3A11BC8C1E}">
      <dgm:prSet/>
      <dgm:spPr/>
      <dgm:t>
        <a:bodyPr/>
        <a:lstStyle/>
        <a:p>
          <a:endParaRPr lang="en-ZA"/>
        </a:p>
      </dgm:t>
    </dgm:pt>
    <dgm:pt modelId="{E2D4B64A-5046-4D0A-ACB3-6AFA7CE89CA9}">
      <dgm:prSet/>
      <dgm:spPr>
        <a:scene3d>
          <a:camera prst="orthographicFront"/>
          <a:lightRig rig="threePt" dir="t">
            <a:rot lat="0" lon="0" rev="7500000"/>
          </a:lightRig>
        </a:scene3d>
      </dgm:spPr>
      <dgm:t>
        <a:bodyPr/>
        <a:lstStyle/>
        <a:p>
          <a:pPr marL="0" indent="0">
            <a:buFontTx/>
            <a:buNone/>
          </a:pPr>
          <a:r>
            <a:rPr lang="en-GB" dirty="0">
              <a:latin typeface="Arial" panose="020B0604020202020204" pitchFamily="34" charset="0"/>
              <a:cs typeface="Arial" panose="020B0604020202020204" pitchFamily="34" charset="0"/>
            </a:rPr>
            <a:t>Apply basic scientific knowledge to provide technical support in delivering pharmaceutical services</a:t>
          </a:r>
          <a:endParaRPr lang="en-ZA" dirty="0">
            <a:latin typeface="Arial" panose="020B0604020202020204" pitchFamily="34" charset="0"/>
            <a:cs typeface="Arial" panose="020B0604020202020204" pitchFamily="34" charset="0"/>
          </a:endParaRPr>
        </a:p>
      </dgm:t>
    </dgm:pt>
    <dgm:pt modelId="{68C602A4-C5B0-4668-B0E5-ECA1C7664CDD}" type="parTrans" cxnId="{F05214A3-5780-4451-BF2B-02D3FF6F850F}">
      <dgm:prSet/>
      <dgm:spPr/>
      <dgm:t>
        <a:bodyPr/>
        <a:lstStyle/>
        <a:p>
          <a:endParaRPr lang="en-ZA"/>
        </a:p>
      </dgm:t>
    </dgm:pt>
    <dgm:pt modelId="{1A48E45B-FD60-43AC-AA7C-A48EBD959018}" type="sibTrans" cxnId="{F05214A3-5780-4451-BF2B-02D3FF6F850F}">
      <dgm:prSet/>
      <dgm:spPr/>
      <dgm:t>
        <a:bodyPr/>
        <a:lstStyle/>
        <a:p>
          <a:endParaRPr lang="en-ZA"/>
        </a:p>
      </dgm:t>
    </dgm:pt>
    <dgm:pt modelId="{A7A57A93-26BD-4A38-8D2C-7B939AF19611}">
      <dgm:prSet/>
      <dgm:spPr/>
      <dgm:t>
        <a:bodyPr/>
        <a:lstStyle/>
        <a:p>
          <a:pPr marL="0" indent="0">
            <a:buFontTx/>
            <a:buNone/>
          </a:pPr>
          <a:r>
            <a:rPr lang="en-GB" dirty="0">
              <a:latin typeface="Arial" panose="020B0604020202020204" pitchFamily="34" charset="0"/>
              <a:cs typeface="Arial" panose="020B0604020202020204" pitchFamily="34" charset="0"/>
            </a:rPr>
            <a:t>Provide technical support for the receiving, storing, picking, packing and distributing of orders. To perform stock counts and participate in stock-taking in compliance with cGMP, GWDP and GPP requirements</a:t>
          </a:r>
          <a:endParaRPr lang="en-ZA" dirty="0">
            <a:latin typeface="Arial" panose="020B0604020202020204" pitchFamily="34" charset="0"/>
            <a:cs typeface="Arial" panose="020B0604020202020204" pitchFamily="34" charset="0"/>
          </a:endParaRPr>
        </a:p>
      </dgm:t>
    </dgm:pt>
    <dgm:pt modelId="{4A6D5D1A-72D6-4BF2-B38C-EEF3911D5876}" type="parTrans" cxnId="{8104767F-237A-42D0-B8FA-544FA6C214C7}">
      <dgm:prSet/>
      <dgm:spPr/>
      <dgm:t>
        <a:bodyPr/>
        <a:lstStyle/>
        <a:p>
          <a:endParaRPr lang="en-ZA"/>
        </a:p>
      </dgm:t>
    </dgm:pt>
    <dgm:pt modelId="{B78B738A-DCDB-499A-8AA8-3C9C1BB87D46}" type="sibTrans" cxnId="{8104767F-237A-42D0-B8FA-544FA6C214C7}">
      <dgm:prSet/>
      <dgm:spPr/>
      <dgm:t>
        <a:bodyPr/>
        <a:lstStyle/>
        <a:p>
          <a:endParaRPr lang="en-ZA"/>
        </a:p>
      </dgm:t>
    </dgm:pt>
    <dgm:pt modelId="{A13F2B64-BA61-4DE1-B441-809F04600B9D}">
      <dgm:prSet/>
      <dgm:spPr/>
      <dgm:t>
        <a:bodyPr/>
        <a:lstStyle/>
        <a:p>
          <a:pPr marL="0" indent="0">
            <a:buFontTx/>
            <a:buNone/>
          </a:pPr>
          <a:r>
            <a:rPr lang="en-GB" dirty="0">
              <a:latin typeface="Arial" panose="020B0604020202020204" pitchFamily="34" charset="0"/>
              <a:cs typeface="Arial" panose="020B0604020202020204" pitchFamily="34" charset="0"/>
            </a:rPr>
            <a:t>Provide technical support for the manufacture, packaging and re-packaging of non-sterile medicines and scheduled substances in compliance with GMP guidelines under the supervision of a pharmacist</a:t>
          </a:r>
          <a:endParaRPr lang="en-ZA" dirty="0">
            <a:latin typeface="Arial" panose="020B0604020202020204" pitchFamily="34" charset="0"/>
            <a:cs typeface="Arial" panose="020B0604020202020204" pitchFamily="34" charset="0"/>
          </a:endParaRPr>
        </a:p>
      </dgm:t>
    </dgm:pt>
    <dgm:pt modelId="{3AC23EA2-C6F0-4666-9CD9-F999AA88330A}" type="parTrans" cxnId="{37B7ED5E-CCB9-48AA-952E-3EEF1D97F63C}">
      <dgm:prSet/>
      <dgm:spPr/>
      <dgm:t>
        <a:bodyPr/>
        <a:lstStyle/>
        <a:p>
          <a:endParaRPr lang="en-ZA"/>
        </a:p>
      </dgm:t>
    </dgm:pt>
    <dgm:pt modelId="{83150ED2-9ED7-4A45-86C9-BAF8C0771E0C}" type="sibTrans" cxnId="{37B7ED5E-CCB9-48AA-952E-3EEF1D97F63C}">
      <dgm:prSet/>
      <dgm:spPr/>
      <dgm:t>
        <a:bodyPr/>
        <a:lstStyle/>
        <a:p>
          <a:endParaRPr lang="en-ZA"/>
        </a:p>
      </dgm:t>
    </dgm:pt>
    <dgm:pt modelId="{3AA1166F-F6D8-4067-A27F-40BF063F9E57}">
      <dgm:prSet/>
      <dgm:spPr/>
      <dgm:t>
        <a:bodyPr/>
        <a:lstStyle/>
        <a:p>
          <a:pPr marL="0" indent="0">
            <a:buFontTx/>
            <a:buNone/>
          </a:pPr>
          <a:r>
            <a:rPr lang="en-GB" dirty="0">
              <a:latin typeface="Arial" panose="020B0604020202020204" pitchFamily="34" charset="0"/>
              <a:cs typeface="Arial" panose="020B0604020202020204" pitchFamily="34" charset="0"/>
            </a:rPr>
            <a:t>Provide technical support for the compounding, manipulation and preparation of non-sterile medicines and scheduled substances (extemporaneous compounding) in compliance with standards as described in the GPP rules and GMP guidelines under the supervision of a pharmacist</a:t>
          </a:r>
          <a:endParaRPr lang="en-ZA" dirty="0">
            <a:latin typeface="Arial" panose="020B0604020202020204" pitchFamily="34" charset="0"/>
            <a:cs typeface="Arial" panose="020B0604020202020204" pitchFamily="34" charset="0"/>
          </a:endParaRPr>
        </a:p>
      </dgm:t>
    </dgm:pt>
    <dgm:pt modelId="{7703B786-C7B8-4135-B5C2-30BAB3C28B16}" type="parTrans" cxnId="{C8C83CCE-F5EA-4184-B8F2-E2FA4A79FE6F}">
      <dgm:prSet/>
      <dgm:spPr/>
      <dgm:t>
        <a:bodyPr/>
        <a:lstStyle/>
        <a:p>
          <a:endParaRPr lang="en-ZA"/>
        </a:p>
      </dgm:t>
    </dgm:pt>
    <dgm:pt modelId="{A381B05C-9EF9-4BC8-9765-FB741303B2C6}" type="sibTrans" cxnId="{C8C83CCE-F5EA-4184-B8F2-E2FA4A79FE6F}">
      <dgm:prSet/>
      <dgm:spPr/>
      <dgm:t>
        <a:bodyPr/>
        <a:lstStyle/>
        <a:p>
          <a:endParaRPr lang="en-ZA"/>
        </a:p>
      </dgm:t>
    </dgm:pt>
    <dgm:pt modelId="{F61182AB-B998-46A4-9138-B4D10262A3E6}" type="pres">
      <dgm:prSet presAssocID="{A891922B-A203-4EFC-92FB-409E2F972462}" presName="linear" presStyleCnt="0">
        <dgm:presLayoutVars>
          <dgm:dir/>
          <dgm:animLvl val="lvl"/>
          <dgm:resizeHandles val="exact"/>
        </dgm:presLayoutVars>
      </dgm:prSet>
      <dgm:spPr/>
    </dgm:pt>
    <dgm:pt modelId="{F8E5A796-D9FA-4533-9975-A1410A125951}" type="pres">
      <dgm:prSet presAssocID="{0B778063-B6FD-447B-B59D-2968564E4252}" presName="parentLin" presStyleCnt="0"/>
      <dgm:spPr/>
    </dgm:pt>
    <dgm:pt modelId="{070324E5-8652-4D0F-ADED-B1E859C2441A}" type="pres">
      <dgm:prSet presAssocID="{0B778063-B6FD-447B-B59D-2968564E4252}" presName="parentLeftMargin" presStyleLbl="node1" presStyleIdx="0" presStyleCnt="4"/>
      <dgm:spPr/>
    </dgm:pt>
    <dgm:pt modelId="{7E153818-B8DC-4F0F-B259-FD8F43426F74}" type="pres">
      <dgm:prSet presAssocID="{0B778063-B6FD-447B-B59D-2968564E4252}" presName="parentText" presStyleLbl="node1" presStyleIdx="0" presStyleCnt="4">
        <dgm:presLayoutVars>
          <dgm:chMax val="0"/>
          <dgm:bulletEnabled val="1"/>
        </dgm:presLayoutVars>
      </dgm:prSet>
      <dgm:spPr/>
    </dgm:pt>
    <dgm:pt modelId="{E97C6BA6-30A5-4041-ADED-C88AAC0ED75F}" type="pres">
      <dgm:prSet presAssocID="{0B778063-B6FD-447B-B59D-2968564E4252}" presName="negativeSpace" presStyleCnt="0"/>
      <dgm:spPr/>
    </dgm:pt>
    <dgm:pt modelId="{20D50F2F-5FE1-4CAD-AAE6-A059FA2A67EF}" type="pres">
      <dgm:prSet presAssocID="{0B778063-B6FD-447B-B59D-2968564E4252}" presName="childText" presStyleLbl="conFgAcc1" presStyleIdx="0" presStyleCnt="4" custLinFactNeighborX="208" custLinFactNeighborY="12174">
        <dgm:presLayoutVars>
          <dgm:bulletEnabled val="1"/>
        </dgm:presLayoutVars>
      </dgm:prSet>
      <dgm:spPr/>
    </dgm:pt>
    <dgm:pt modelId="{D4D2E1F8-4496-46B5-A152-2FD802267152}" type="pres">
      <dgm:prSet presAssocID="{4C4D4C36-6331-4B3C-9C0C-F8CFC5964039}" presName="spaceBetweenRectangles" presStyleCnt="0"/>
      <dgm:spPr/>
    </dgm:pt>
    <dgm:pt modelId="{A707B57F-AF22-4330-85F6-867D88B9DCB9}" type="pres">
      <dgm:prSet presAssocID="{944904B6-90E8-4B55-95C2-BC1BEF350CBD}" presName="parentLin" presStyleCnt="0"/>
      <dgm:spPr/>
    </dgm:pt>
    <dgm:pt modelId="{DBC673DB-453E-458E-857B-65F57083267E}" type="pres">
      <dgm:prSet presAssocID="{944904B6-90E8-4B55-95C2-BC1BEF350CBD}" presName="parentLeftMargin" presStyleLbl="node1" presStyleIdx="0" presStyleCnt="4"/>
      <dgm:spPr/>
    </dgm:pt>
    <dgm:pt modelId="{3907B086-0F91-4B95-A88A-4889EF4856D4}" type="pres">
      <dgm:prSet presAssocID="{944904B6-90E8-4B55-95C2-BC1BEF350CBD}" presName="parentText" presStyleLbl="node1" presStyleIdx="1" presStyleCnt="4">
        <dgm:presLayoutVars>
          <dgm:chMax val="0"/>
          <dgm:bulletEnabled val="1"/>
        </dgm:presLayoutVars>
      </dgm:prSet>
      <dgm:spPr/>
    </dgm:pt>
    <dgm:pt modelId="{7EC13ABC-15CD-46BC-AFAF-EF36C4838B6F}" type="pres">
      <dgm:prSet presAssocID="{944904B6-90E8-4B55-95C2-BC1BEF350CBD}" presName="negativeSpace" presStyleCnt="0"/>
      <dgm:spPr/>
    </dgm:pt>
    <dgm:pt modelId="{87296911-18A2-4517-B0A4-6ECF5EFC3FDD}" type="pres">
      <dgm:prSet presAssocID="{944904B6-90E8-4B55-95C2-BC1BEF350CBD}" presName="childText" presStyleLbl="conFgAcc1" presStyleIdx="1" presStyleCnt="4" custLinFactNeighborX="272">
        <dgm:presLayoutVars>
          <dgm:bulletEnabled val="1"/>
        </dgm:presLayoutVars>
      </dgm:prSet>
      <dgm:spPr/>
    </dgm:pt>
    <dgm:pt modelId="{69345AF6-1979-4D11-855D-A0FC4F269E79}" type="pres">
      <dgm:prSet presAssocID="{A041207A-17FC-4E41-BD76-9AC7E549F5D4}" presName="spaceBetweenRectangles" presStyleCnt="0"/>
      <dgm:spPr/>
    </dgm:pt>
    <dgm:pt modelId="{610C8C05-DD53-4050-8D74-5B5BA9BA6A20}" type="pres">
      <dgm:prSet presAssocID="{B987C25B-4690-4D94-8FF4-2ADAD1A9B157}" presName="parentLin" presStyleCnt="0"/>
      <dgm:spPr/>
    </dgm:pt>
    <dgm:pt modelId="{CB1B70B0-3741-4695-8E34-110534FA9A60}" type="pres">
      <dgm:prSet presAssocID="{B987C25B-4690-4D94-8FF4-2ADAD1A9B157}" presName="parentLeftMargin" presStyleLbl="node1" presStyleIdx="1" presStyleCnt="4"/>
      <dgm:spPr/>
    </dgm:pt>
    <dgm:pt modelId="{6377BECB-99F7-4050-B57A-EB6BDF8AD61A}" type="pres">
      <dgm:prSet presAssocID="{B987C25B-4690-4D94-8FF4-2ADAD1A9B157}" presName="parentText" presStyleLbl="node1" presStyleIdx="2" presStyleCnt="4">
        <dgm:presLayoutVars>
          <dgm:chMax val="0"/>
          <dgm:bulletEnabled val="1"/>
        </dgm:presLayoutVars>
      </dgm:prSet>
      <dgm:spPr/>
    </dgm:pt>
    <dgm:pt modelId="{AC8DA56F-5150-4AEE-9503-E1EFC94C5B73}" type="pres">
      <dgm:prSet presAssocID="{B987C25B-4690-4D94-8FF4-2ADAD1A9B157}" presName="negativeSpace" presStyleCnt="0"/>
      <dgm:spPr/>
    </dgm:pt>
    <dgm:pt modelId="{3132CA5E-B95B-459E-B3AB-1CF93CEDAC16}" type="pres">
      <dgm:prSet presAssocID="{B987C25B-4690-4D94-8FF4-2ADAD1A9B157}" presName="childText" presStyleLbl="conFgAcc1" presStyleIdx="2" presStyleCnt="4">
        <dgm:presLayoutVars>
          <dgm:bulletEnabled val="1"/>
        </dgm:presLayoutVars>
      </dgm:prSet>
      <dgm:spPr/>
    </dgm:pt>
    <dgm:pt modelId="{4302CE01-DDAF-4F33-83B8-7FBEEAED2C66}" type="pres">
      <dgm:prSet presAssocID="{07FCFB3F-8DE1-48F2-9E99-9983047A2138}" presName="spaceBetweenRectangles" presStyleCnt="0"/>
      <dgm:spPr/>
    </dgm:pt>
    <dgm:pt modelId="{FF4F0018-9E3D-4D64-BD12-49378B374CA3}" type="pres">
      <dgm:prSet presAssocID="{43A1B259-AFBB-41D1-A0A3-AFFE922FAD4E}" presName="parentLin" presStyleCnt="0"/>
      <dgm:spPr/>
    </dgm:pt>
    <dgm:pt modelId="{299A0BE5-3D6B-42F6-816D-D2B0E6475769}" type="pres">
      <dgm:prSet presAssocID="{43A1B259-AFBB-41D1-A0A3-AFFE922FAD4E}" presName="parentLeftMargin" presStyleLbl="node1" presStyleIdx="2" presStyleCnt="4"/>
      <dgm:spPr/>
    </dgm:pt>
    <dgm:pt modelId="{BD4F9C3C-85DC-40F3-8BB2-DCAC128EA5CA}" type="pres">
      <dgm:prSet presAssocID="{43A1B259-AFBB-41D1-A0A3-AFFE922FAD4E}" presName="parentText" presStyleLbl="node1" presStyleIdx="3" presStyleCnt="4">
        <dgm:presLayoutVars>
          <dgm:chMax val="0"/>
          <dgm:bulletEnabled val="1"/>
        </dgm:presLayoutVars>
      </dgm:prSet>
      <dgm:spPr/>
    </dgm:pt>
    <dgm:pt modelId="{30F8A965-7ECB-4FB8-96F7-E55073E88726}" type="pres">
      <dgm:prSet presAssocID="{43A1B259-AFBB-41D1-A0A3-AFFE922FAD4E}" presName="negativeSpace" presStyleCnt="0"/>
      <dgm:spPr/>
    </dgm:pt>
    <dgm:pt modelId="{B084B327-743B-421E-9E53-AA8E65D6A73B}" type="pres">
      <dgm:prSet presAssocID="{43A1B259-AFBB-41D1-A0A3-AFFE922FAD4E}" presName="childText" presStyleLbl="conFgAcc1" presStyleIdx="3" presStyleCnt="4">
        <dgm:presLayoutVars>
          <dgm:bulletEnabled val="1"/>
        </dgm:presLayoutVars>
      </dgm:prSet>
      <dgm:spPr/>
    </dgm:pt>
  </dgm:ptLst>
  <dgm:cxnLst>
    <dgm:cxn modelId="{5EE75D10-BB1A-431F-A242-F09AFE18355A}" type="presOf" srcId="{E2D4B64A-5046-4D0A-ACB3-6AFA7CE89CA9}" destId="{20D50F2F-5FE1-4CAD-AAE6-A059FA2A67EF}" srcOrd="0" destOrd="0" presId="urn:microsoft.com/office/officeart/2005/8/layout/list1"/>
    <dgm:cxn modelId="{69E67A11-09A1-401A-8E44-EC3A11BC8C1E}" srcId="{A891922B-A203-4EFC-92FB-409E2F972462}" destId="{43A1B259-AFBB-41D1-A0A3-AFFE922FAD4E}" srcOrd="3" destOrd="0" parTransId="{A651F900-F639-4822-8E39-BC3E3B6F7217}" sibTransId="{2F1E2F62-8C25-4B2A-A104-782D8610B0A3}"/>
    <dgm:cxn modelId="{FF71A417-0C80-4410-A07A-65EF548A591C}" type="presOf" srcId="{43A1B259-AFBB-41D1-A0A3-AFFE922FAD4E}" destId="{299A0BE5-3D6B-42F6-816D-D2B0E6475769}" srcOrd="0" destOrd="0" presId="urn:microsoft.com/office/officeart/2005/8/layout/list1"/>
    <dgm:cxn modelId="{825B6C21-6C8D-41B9-BC03-95EC1FAD6A8C}" srcId="{A891922B-A203-4EFC-92FB-409E2F972462}" destId="{944904B6-90E8-4B55-95C2-BC1BEF350CBD}" srcOrd="1" destOrd="0" parTransId="{B760927A-A55D-4B09-876C-9D3B09841D81}" sibTransId="{A041207A-17FC-4E41-BD76-9AC7E549F5D4}"/>
    <dgm:cxn modelId="{C5FFBF35-3931-41AD-8767-B6E799C2C1C7}" type="presOf" srcId="{0B778063-B6FD-447B-B59D-2968564E4252}" destId="{7E153818-B8DC-4F0F-B259-FD8F43426F74}" srcOrd="1" destOrd="0" presId="urn:microsoft.com/office/officeart/2005/8/layout/list1"/>
    <dgm:cxn modelId="{37B7ED5E-CCB9-48AA-952E-3EEF1D97F63C}" srcId="{B987C25B-4690-4D94-8FF4-2ADAD1A9B157}" destId="{A13F2B64-BA61-4DE1-B441-809F04600B9D}" srcOrd="0" destOrd="0" parTransId="{3AC23EA2-C6F0-4666-9CD9-F999AA88330A}" sibTransId="{83150ED2-9ED7-4A45-86C9-BAF8C0771E0C}"/>
    <dgm:cxn modelId="{C4A62764-7293-47DB-A166-51F191CCD541}" type="presOf" srcId="{3AA1166F-F6D8-4067-A27F-40BF063F9E57}" destId="{B084B327-743B-421E-9E53-AA8E65D6A73B}" srcOrd="0" destOrd="0" presId="urn:microsoft.com/office/officeart/2005/8/layout/list1"/>
    <dgm:cxn modelId="{A5F0334D-5C40-45F3-AA63-A8B9DD84E8C4}" type="presOf" srcId="{B987C25B-4690-4D94-8FF4-2ADAD1A9B157}" destId="{CB1B70B0-3741-4695-8E34-110534FA9A60}" srcOrd="0" destOrd="0" presId="urn:microsoft.com/office/officeart/2005/8/layout/list1"/>
    <dgm:cxn modelId="{CB680851-4B2E-4C5F-92EB-0334724734B9}" type="presOf" srcId="{A7A57A93-26BD-4A38-8D2C-7B939AF19611}" destId="{87296911-18A2-4517-B0A4-6ECF5EFC3FDD}" srcOrd="0" destOrd="0" presId="urn:microsoft.com/office/officeart/2005/8/layout/list1"/>
    <dgm:cxn modelId="{EFD5BA52-0C8D-4457-A1F2-608C69E112AD}" type="presOf" srcId="{0B778063-B6FD-447B-B59D-2968564E4252}" destId="{070324E5-8652-4D0F-ADED-B1E859C2441A}" srcOrd="0" destOrd="0" presId="urn:microsoft.com/office/officeart/2005/8/layout/list1"/>
    <dgm:cxn modelId="{8104767F-237A-42D0-B8FA-544FA6C214C7}" srcId="{944904B6-90E8-4B55-95C2-BC1BEF350CBD}" destId="{A7A57A93-26BD-4A38-8D2C-7B939AF19611}" srcOrd="0" destOrd="0" parTransId="{4A6D5D1A-72D6-4BF2-B38C-EEF3911D5876}" sibTransId="{B78B738A-DCDB-499A-8AA8-3C9C1BB87D46}"/>
    <dgm:cxn modelId="{F05214A3-5780-4451-BF2B-02D3FF6F850F}" srcId="{0B778063-B6FD-447B-B59D-2968564E4252}" destId="{E2D4B64A-5046-4D0A-ACB3-6AFA7CE89CA9}" srcOrd="0" destOrd="0" parTransId="{68C602A4-C5B0-4668-B0E5-ECA1C7664CDD}" sibTransId="{1A48E45B-FD60-43AC-AA7C-A48EBD959018}"/>
    <dgm:cxn modelId="{1258CAA5-6EA4-4874-B0A6-DFC5730737A9}" type="presOf" srcId="{43A1B259-AFBB-41D1-A0A3-AFFE922FAD4E}" destId="{BD4F9C3C-85DC-40F3-8BB2-DCAC128EA5CA}" srcOrd="1" destOrd="0" presId="urn:microsoft.com/office/officeart/2005/8/layout/list1"/>
    <dgm:cxn modelId="{7EA1E3A5-AA7A-4AE9-A997-617EBF58C475}" type="presOf" srcId="{A13F2B64-BA61-4DE1-B441-809F04600B9D}" destId="{3132CA5E-B95B-459E-B3AB-1CF93CEDAC16}" srcOrd="0" destOrd="0" presId="urn:microsoft.com/office/officeart/2005/8/layout/list1"/>
    <dgm:cxn modelId="{D413E1AB-B3CC-4ABA-91C9-C41F606AC8C9}" type="presOf" srcId="{A891922B-A203-4EFC-92FB-409E2F972462}" destId="{F61182AB-B998-46A4-9138-B4D10262A3E6}" srcOrd="0" destOrd="0" presId="urn:microsoft.com/office/officeart/2005/8/layout/list1"/>
    <dgm:cxn modelId="{510DE0BB-8392-4351-A6F5-E3058796CB2C}" type="presOf" srcId="{B987C25B-4690-4D94-8FF4-2ADAD1A9B157}" destId="{6377BECB-99F7-4050-B57A-EB6BDF8AD61A}" srcOrd="1" destOrd="0" presId="urn:microsoft.com/office/officeart/2005/8/layout/list1"/>
    <dgm:cxn modelId="{846FA9C6-EAA2-4E6A-A4FC-68698C05129E}" srcId="{A891922B-A203-4EFC-92FB-409E2F972462}" destId="{B987C25B-4690-4D94-8FF4-2ADAD1A9B157}" srcOrd="2" destOrd="0" parTransId="{C8191E17-9AD3-48F4-89BE-DEA518337377}" sibTransId="{07FCFB3F-8DE1-48F2-9E99-9983047A2138}"/>
    <dgm:cxn modelId="{C8C83CCE-F5EA-4184-B8F2-E2FA4A79FE6F}" srcId="{43A1B259-AFBB-41D1-A0A3-AFFE922FAD4E}" destId="{3AA1166F-F6D8-4067-A27F-40BF063F9E57}" srcOrd="0" destOrd="0" parTransId="{7703B786-C7B8-4135-B5C2-30BAB3C28B16}" sibTransId="{A381B05C-9EF9-4BC8-9765-FB741303B2C6}"/>
    <dgm:cxn modelId="{ECF51DD2-1A87-47A8-A3FC-03CD30313518}" type="presOf" srcId="{944904B6-90E8-4B55-95C2-BC1BEF350CBD}" destId="{3907B086-0F91-4B95-A88A-4889EF4856D4}" srcOrd="1" destOrd="0" presId="urn:microsoft.com/office/officeart/2005/8/layout/list1"/>
    <dgm:cxn modelId="{5F8A7BD6-2630-45E5-8303-F3888FA41228}" type="presOf" srcId="{944904B6-90E8-4B55-95C2-BC1BEF350CBD}" destId="{DBC673DB-453E-458E-857B-65F57083267E}" srcOrd="0" destOrd="0" presId="urn:microsoft.com/office/officeart/2005/8/layout/list1"/>
    <dgm:cxn modelId="{F491BEFE-6BDD-4B64-933B-7CCD0B776A9A}" srcId="{A891922B-A203-4EFC-92FB-409E2F972462}" destId="{0B778063-B6FD-447B-B59D-2968564E4252}" srcOrd="0" destOrd="0" parTransId="{420FCAE6-0F10-4BBD-8727-608244F97638}" sibTransId="{4C4D4C36-6331-4B3C-9C0C-F8CFC5964039}"/>
    <dgm:cxn modelId="{FF06F9B6-FA3D-4477-B368-D875E0062EAE}" type="presParOf" srcId="{F61182AB-B998-46A4-9138-B4D10262A3E6}" destId="{F8E5A796-D9FA-4533-9975-A1410A125951}" srcOrd="0" destOrd="0" presId="urn:microsoft.com/office/officeart/2005/8/layout/list1"/>
    <dgm:cxn modelId="{9A43E468-07BE-464B-9CA2-27C792977F65}" type="presParOf" srcId="{F8E5A796-D9FA-4533-9975-A1410A125951}" destId="{070324E5-8652-4D0F-ADED-B1E859C2441A}" srcOrd="0" destOrd="0" presId="urn:microsoft.com/office/officeart/2005/8/layout/list1"/>
    <dgm:cxn modelId="{479B10C6-CC0E-4875-8553-AC73F1D1479A}" type="presParOf" srcId="{F8E5A796-D9FA-4533-9975-A1410A125951}" destId="{7E153818-B8DC-4F0F-B259-FD8F43426F74}" srcOrd="1" destOrd="0" presId="urn:microsoft.com/office/officeart/2005/8/layout/list1"/>
    <dgm:cxn modelId="{9DC40C23-2714-45C4-9405-CBF193FE16FF}" type="presParOf" srcId="{F61182AB-B998-46A4-9138-B4D10262A3E6}" destId="{E97C6BA6-30A5-4041-ADED-C88AAC0ED75F}" srcOrd="1" destOrd="0" presId="urn:microsoft.com/office/officeart/2005/8/layout/list1"/>
    <dgm:cxn modelId="{981319ED-2F3A-44D0-AA67-6B1FB0657941}" type="presParOf" srcId="{F61182AB-B998-46A4-9138-B4D10262A3E6}" destId="{20D50F2F-5FE1-4CAD-AAE6-A059FA2A67EF}" srcOrd="2" destOrd="0" presId="urn:microsoft.com/office/officeart/2005/8/layout/list1"/>
    <dgm:cxn modelId="{2A3369C4-88E5-4687-BA87-3FC349ACEC5B}" type="presParOf" srcId="{F61182AB-B998-46A4-9138-B4D10262A3E6}" destId="{D4D2E1F8-4496-46B5-A152-2FD802267152}" srcOrd="3" destOrd="0" presId="urn:microsoft.com/office/officeart/2005/8/layout/list1"/>
    <dgm:cxn modelId="{C110341B-151B-4605-92EE-8D8478ECD4DF}" type="presParOf" srcId="{F61182AB-B998-46A4-9138-B4D10262A3E6}" destId="{A707B57F-AF22-4330-85F6-867D88B9DCB9}" srcOrd="4" destOrd="0" presId="urn:microsoft.com/office/officeart/2005/8/layout/list1"/>
    <dgm:cxn modelId="{7B766FFA-B955-4B97-8DF0-C7F4D8C677A0}" type="presParOf" srcId="{A707B57F-AF22-4330-85F6-867D88B9DCB9}" destId="{DBC673DB-453E-458E-857B-65F57083267E}" srcOrd="0" destOrd="0" presId="urn:microsoft.com/office/officeart/2005/8/layout/list1"/>
    <dgm:cxn modelId="{3BFD1142-1984-43A1-85D2-F1ECB33854D4}" type="presParOf" srcId="{A707B57F-AF22-4330-85F6-867D88B9DCB9}" destId="{3907B086-0F91-4B95-A88A-4889EF4856D4}" srcOrd="1" destOrd="0" presId="urn:microsoft.com/office/officeart/2005/8/layout/list1"/>
    <dgm:cxn modelId="{8D123BB5-F942-4CAD-AFC8-8A4E34A0A1CD}" type="presParOf" srcId="{F61182AB-B998-46A4-9138-B4D10262A3E6}" destId="{7EC13ABC-15CD-46BC-AFAF-EF36C4838B6F}" srcOrd="5" destOrd="0" presId="urn:microsoft.com/office/officeart/2005/8/layout/list1"/>
    <dgm:cxn modelId="{03391F99-4C45-4DB8-8BB7-46DB9718EFF8}" type="presParOf" srcId="{F61182AB-B998-46A4-9138-B4D10262A3E6}" destId="{87296911-18A2-4517-B0A4-6ECF5EFC3FDD}" srcOrd="6" destOrd="0" presId="urn:microsoft.com/office/officeart/2005/8/layout/list1"/>
    <dgm:cxn modelId="{122C3C47-8301-4FA1-A0F2-EE25FB00BAF6}" type="presParOf" srcId="{F61182AB-B998-46A4-9138-B4D10262A3E6}" destId="{69345AF6-1979-4D11-855D-A0FC4F269E79}" srcOrd="7" destOrd="0" presId="urn:microsoft.com/office/officeart/2005/8/layout/list1"/>
    <dgm:cxn modelId="{DC1774D1-9901-4754-B7FB-A6F73A19781E}" type="presParOf" srcId="{F61182AB-B998-46A4-9138-B4D10262A3E6}" destId="{610C8C05-DD53-4050-8D74-5B5BA9BA6A20}" srcOrd="8" destOrd="0" presId="urn:microsoft.com/office/officeart/2005/8/layout/list1"/>
    <dgm:cxn modelId="{D8D35A90-E3FF-41C6-9DFB-370266FF5998}" type="presParOf" srcId="{610C8C05-DD53-4050-8D74-5B5BA9BA6A20}" destId="{CB1B70B0-3741-4695-8E34-110534FA9A60}" srcOrd="0" destOrd="0" presId="urn:microsoft.com/office/officeart/2005/8/layout/list1"/>
    <dgm:cxn modelId="{AA32D918-A6E6-494D-BF20-B487A2CA7F66}" type="presParOf" srcId="{610C8C05-DD53-4050-8D74-5B5BA9BA6A20}" destId="{6377BECB-99F7-4050-B57A-EB6BDF8AD61A}" srcOrd="1" destOrd="0" presId="urn:microsoft.com/office/officeart/2005/8/layout/list1"/>
    <dgm:cxn modelId="{55FF87C0-FE34-4BC2-BDB5-8ACAA2CBF6B0}" type="presParOf" srcId="{F61182AB-B998-46A4-9138-B4D10262A3E6}" destId="{AC8DA56F-5150-4AEE-9503-E1EFC94C5B73}" srcOrd="9" destOrd="0" presId="urn:microsoft.com/office/officeart/2005/8/layout/list1"/>
    <dgm:cxn modelId="{4638E424-58AA-49EE-AE75-D240D8DD2F02}" type="presParOf" srcId="{F61182AB-B998-46A4-9138-B4D10262A3E6}" destId="{3132CA5E-B95B-459E-B3AB-1CF93CEDAC16}" srcOrd="10" destOrd="0" presId="urn:microsoft.com/office/officeart/2005/8/layout/list1"/>
    <dgm:cxn modelId="{A21398CB-618A-4365-9342-23AF85C4A30C}" type="presParOf" srcId="{F61182AB-B998-46A4-9138-B4D10262A3E6}" destId="{4302CE01-DDAF-4F33-83B8-7FBEEAED2C66}" srcOrd="11" destOrd="0" presId="urn:microsoft.com/office/officeart/2005/8/layout/list1"/>
    <dgm:cxn modelId="{1DE2DFC4-82B4-40A4-A95B-E83823276B29}" type="presParOf" srcId="{F61182AB-B998-46A4-9138-B4D10262A3E6}" destId="{FF4F0018-9E3D-4D64-BD12-49378B374CA3}" srcOrd="12" destOrd="0" presId="urn:microsoft.com/office/officeart/2005/8/layout/list1"/>
    <dgm:cxn modelId="{635F660F-34D1-4816-9FBB-FD0E823CB037}" type="presParOf" srcId="{FF4F0018-9E3D-4D64-BD12-49378B374CA3}" destId="{299A0BE5-3D6B-42F6-816D-D2B0E6475769}" srcOrd="0" destOrd="0" presId="urn:microsoft.com/office/officeart/2005/8/layout/list1"/>
    <dgm:cxn modelId="{862D5B3C-0FC2-4F8B-BADF-AA859A9E1DBE}" type="presParOf" srcId="{FF4F0018-9E3D-4D64-BD12-49378B374CA3}" destId="{BD4F9C3C-85DC-40F3-8BB2-DCAC128EA5CA}" srcOrd="1" destOrd="0" presId="urn:microsoft.com/office/officeart/2005/8/layout/list1"/>
    <dgm:cxn modelId="{6A533572-327A-412B-85D8-41B5139FD942}" type="presParOf" srcId="{F61182AB-B998-46A4-9138-B4D10262A3E6}" destId="{30F8A965-7ECB-4FB8-96F7-E55073E88726}" srcOrd="13" destOrd="0" presId="urn:microsoft.com/office/officeart/2005/8/layout/list1"/>
    <dgm:cxn modelId="{6DF7DA94-42C9-485D-83BD-3077BB58EC66}" type="presParOf" srcId="{F61182AB-B998-46A4-9138-B4D10262A3E6}" destId="{B084B327-743B-421E-9E53-AA8E65D6A73B}"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4EB754-76AF-4115-8D49-CF50856A4ECC}" type="doc">
      <dgm:prSet loTypeId="urn:microsoft.com/office/officeart/2005/8/layout/StepDownProcess" loCatId="process" qsTypeId="urn:microsoft.com/office/officeart/2005/8/quickstyle/3d1" qsCatId="3D" csTypeId="urn:microsoft.com/office/officeart/2005/8/colors/accent1_2" csCatId="accent1" phldr="1"/>
      <dgm:spPr/>
      <dgm:t>
        <a:bodyPr/>
        <a:lstStyle/>
        <a:p>
          <a:endParaRPr lang="en-ZA"/>
        </a:p>
      </dgm:t>
    </dgm:pt>
    <dgm:pt modelId="{DB9E5466-C09D-4F95-9E16-D48849B6FF31}">
      <dgm:prSet phldrT="[Text]"/>
      <dgm:spPr/>
      <dgm:t>
        <a:bodyPr/>
        <a:lstStyle/>
        <a:p>
          <a:pPr algn="ctr"/>
          <a:r>
            <a:rPr lang="en-US" b="1" dirty="0"/>
            <a:t>Admin</a:t>
          </a:r>
          <a:endParaRPr lang="en-ZA" b="1" dirty="0"/>
        </a:p>
      </dgm:t>
    </dgm:pt>
    <dgm:pt modelId="{245B2E69-5346-4279-9E96-32A248B0EA93}" type="parTrans" cxnId="{C6FD920C-7F4B-4F30-BC09-1A0CB8F6A594}">
      <dgm:prSet/>
      <dgm:spPr/>
      <dgm:t>
        <a:bodyPr/>
        <a:lstStyle/>
        <a:p>
          <a:endParaRPr lang="en-ZA"/>
        </a:p>
      </dgm:t>
    </dgm:pt>
    <dgm:pt modelId="{A0BA2970-32EC-4DB9-86DA-4603A97A8E88}" type="sibTrans" cxnId="{C6FD920C-7F4B-4F30-BC09-1A0CB8F6A594}">
      <dgm:prSet/>
      <dgm:spPr/>
      <dgm:t>
        <a:bodyPr/>
        <a:lstStyle/>
        <a:p>
          <a:endParaRPr lang="en-ZA"/>
        </a:p>
      </dgm:t>
    </dgm:pt>
    <dgm:pt modelId="{D217D6FC-2630-448B-8251-A297648DC493}">
      <dgm:prSet phldrT="[Text]"/>
      <dgm:spPr/>
      <dgm:t>
        <a:bodyPr/>
        <a:lstStyle/>
        <a:p>
          <a:pPr algn="ctr"/>
          <a:r>
            <a:rPr lang="en-US" b="1" dirty="0"/>
            <a:t>Prepare</a:t>
          </a:r>
          <a:endParaRPr lang="en-ZA" b="1" dirty="0"/>
        </a:p>
      </dgm:t>
    </dgm:pt>
    <dgm:pt modelId="{5C48E03E-1098-4DF5-A9FA-20137BB6E0B7}" type="parTrans" cxnId="{485C5DF8-DE7A-4C44-96B5-47E9D1AC490A}">
      <dgm:prSet/>
      <dgm:spPr/>
      <dgm:t>
        <a:bodyPr/>
        <a:lstStyle/>
        <a:p>
          <a:endParaRPr lang="en-ZA"/>
        </a:p>
      </dgm:t>
    </dgm:pt>
    <dgm:pt modelId="{951F94E9-B0CC-4598-9687-058CE6225FF2}" type="sibTrans" cxnId="{485C5DF8-DE7A-4C44-96B5-47E9D1AC490A}">
      <dgm:prSet/>
      <dgm:spPr/>
      <dgm:t>
        <a:bodyPr/>
        <a:lstStyle/>
        <a:p>
          <a:endParaRPr lang="en-ZA"/>
        </a:p>
      </dgm:t>
    </dgm:pt>
    <dgm:pt modelId="{2539D0BD-D95E-4855-847C-85F75C386115}">
      <dgm:prSet phldrT="[Text]" custT="1"/>
      <dgm:spPr/>
      <dgm:t>
        <a:bodyPr/>
        <a:lstStyle/>
        <a:p>
          <a:r>
            <a:rPr lang="en-US" sz="1800" dirty="0">
              <a:latin typeface="Arial" panose="020B0604020202020204" pitchFamily="34" charset="0"/>
              <a:cs typeface="Arial" panose="020B0604020202020204" pitchFamily="34" charset="0"/>
            </a:rPr>
            <a:t>How can I prepare? </a:t>
          </a:r>
          <a:endParaRPr lang="en-ZA" sz="1800" strike="sngStrike" dirty="0">
            <a:latin typeface="Arial" panose="020B0604020202020204" pitchFamily="34" charset="0"/>
            <a:cs typeface="Arial" panose="020B0604020202020204" pitchFamily="34" charset="0"/>
          </a:endParaRPr>
        </a:p>
      </dgm:t>
    </dgm:pt>
    <dgm:pt modelId="{A79BC2F6-81AA-4552-85B9-55FA3FFF78EB}" type="parTrans" cxnId="{4D8AA12A-F85B-4430-83C9-A2CA15EE100C}">
      <dgm:prSet/>
      <dgm:spPr/>
      <dgm:t>
        <a:bodyPr/>
        <a:lstStyle/>
        <a:p>
          <a:endParaRPr lang="en-ZA"/>
        </a:p>
      </dgm:t>
    </dgm:pt>
    <dgm:pt modelId="{C729B38D-2010-488F-B9A5-7F03744BC804}" type="sibTrans" cxnId="{4D8AA12A-F85B-4430-83C9-A2CA15EE100C}">
      <dgm:prSet/>
      <dgm:spPr/>
      <dgm:t>
        <a:bodyPr/>
        <a:lstStyle/>
        <a:p>
          <a:endParaRPr lang="en-ZA"/>
        </a:p>
      </dgm:t>
    </dgm:pt>
    <dgm:pt modelId="{0603A40F-873B-435A-B701-BD3505990C6F}">
      <dgm:prSet phldrT="[Text]" custT="1"/>
      <dgm:spPr/>
      <dgm:t>
        <a:bodyPr/>
        <a:lstStyle/>
        <a:p>
          <a:r>
            <a:rPr lang="en-US" sz="1800">
              <a:latin typeface="Arial" panose="020B0604020202020204" pitchFamily="34" charset="0"/>
              <a:cs typeface="Arial" panose="020B0604020202020204" pitchFamily="34" charset="0"/>
            </a:rPr>
            <a:t>Which references do I need?</a:t>
          </a:r>
          <a:endParaRPr lang="en-ZA" sz="1800" dirty="0">
            <a:latin typeface="Arial" panose="020B0604020202020204" pitchFamily="34" charset="0"/>
            <a:cs typeface="Arial" panose="020B0604020202020204" pitchFamily="34" charset="0"/>
          </a:endParaRPr>
        </a:p>
      </dgm:t>
    </dgm:pt>
    <dgm:pt modelId="{49A09B0A-6F30-4AC3-A693-AFAD5AD5A546}" type="parTrans" cxnId="{8FF264F0-84BC-489B-B466-908C3C0D6740}">
      <dgm:prSet/>
      <dgm:spPr/>
      <dgm:t>
        <a:bodyPr/>
        <a:lstStyle/>
        <a:p>
          <a:endParaRPr lang="en-ZA"/>
        </a:p>
      </dgm:t>
    </dgm:pt>
    <dgm:pt modelId="{5DC09516-DC62-4C3E-8391-FC2C8C31D934}" type="sibTrans" cxnId="{8FF264F0-84BC-489B-B466-908C3C0D6740}">
      <dgm:prSet/>
      <dgm:spPr/>
      <dgm:t>
        <a:bodyPr/>
        <a:lstStyle/>
        <a:p>
          <a:endParaRPr lang="en-ZA"/>
        </a:p>
      </dgm:t>
    </dgm:pt>
    <dgm:pt modelId="{51F7CC3F-C9AD-4C16-BFEA-A676093DA150}">
      <dgm:prSet/>
      <dgm:spPr/>
      <dgm:t>
        <a:bodyPr/>
        <a:lstStyle/>
        <a:p>
          <a:pPr algn="ctr"/>
          <a:r>
            <a:rPr lang="en-US" b="1" dirty="0"/>
            <a:t>Exam </a:t>
          </a:r>
          <a:endParaRPr lang="en-ZA" b="1" dirty="0"/>
        </a:p>
      </dgm:t>
    </dgm:pt>
    <dgm:pt modelId="{D4ADF36F-5A0C-4F0D-B97A-CC7689554B47}" type="parTrans" cxnId="{CA5806F0-8159-4532-9CF1-31FC1FEBBF39}">
      <dgm:prSet/>
      <dgm:spPr/>
      <dgm:t>
        <a:bodyPr/>
        <a:lstStyle/>
        <a:p>
          <a:endParaRPr lang="en-ZA"/>
        </a:p>
      </dgm:t>
    </dgm:pt>
    <dgm:pt modelId="{DF73D034-2227-4113-98DE-3086AF9840AA}" type="sibTrans" cxnId="{CA5806F0-8159-4532-9CF1-31FC1FEBBF39}">
      <dgm:prSet/>
      <dgm:spPr/>
      <dgm:t>
        <a:bodyPr/>
        <a:lstStyle/>
        <a:p>
          <a:endParaRPr lang="en-ZA"/>
        </a:p>
      </dgm:t>
    </dgm:pt>
    <dgm:pt modelId="{6EF14ED1-3EDC-45FE-88C0-E4E7446E2254}">
      <dgm:prSet custT="1"/>
      <dgm:spPr/>
      <dgm:t>
        <a:bodyPr/>
        <a:lstStyle/>
        <a:p>
          <a:r>
            <a:rPr lang="en-US" sz="1800" dirty="0">
              <a:latin typeface="Arial" panose="020B0604020202020204" pitchFamily="34" charset="0"/>
              <a:cs typeface="Arial" panose="020B0604020202020204" pitchFamily="34" charset="0"/>
            </a:rPr>
            <a:t>How does the online exam work?</a:t>
          </a:r>
          <a:endParaRPr lang="en-ZA" sz="1800" dirty="0">
            <a:latin typeface="Arial" panose="020B0604020202020204" pitchFamily="34" charset="0"/>
            <a:cs typeface="Arial" panose="020B0604020202020204" pitchFamily="34" charset="0"/>
          </a:endParaRPr>
        </a:p>
      </dgm:t>
    </dgm:pt>
    <dgm:pt modelId="{B143D3D2-982A-4534-A68B-798925BF6670}" type="parTrans" cxnId="{BA599DB9-1C0B-4179-B8E7-CD786CD23128}">
      <dgm:prSet/>
      <dgm:spPr/>
      <dgm:t>
        <a:bodyPr/>
        <a:lstStyle/>
        <a:p>
          <a:endParaRPr lang="en-ZA"/>
        </a:p>
      </dgm:t>
    </dgm:pt>
    <dgm:pt modelId="{180C5132-65F4-4391-9D35-D4273D483ECD}" type="sibTrans" cxnId="{BA599DB9-1C0B-4179-B8E7-CD786CD23128}">
      <dgm:prSet/>
      <dgm:spPr/>
      <dgm:t>
        <a:bodyPr/>
        <a:lstStyle/>
        <a:p>
          <a:endParaRPr lang="en-ZA"/>
        </a:p>
      </dgm:t>
    </dgm:pt>
    <dgm:pt modelId="{317512A5-FD83-4CC4-861C-FAFECE0EC9A6}">
      <dgm:prSet custT="1"/>
      <dgm:spPr/>
      <dgm:t>
        <a:bodyPr/>
        <a:lstStyle/>
        <a:p>
          <a:endParaRPr lang="en-ZA" sz="2000" dirty="0">
            <a:solidFill>
              <a:srgbClr val="002060"/>
            </a:solidFill>
            <a:latin typeface="Arial" panose="020B0604020202020204" pitchFamily="34" charset="0"/>
            <a:cs typeface="Arial" panose="020B0604020202020204" pitchFamily="34" charset="0"/>
          </a:endParaRPr>
        </a:p>
      </dgm:t>
    </dgm:pt>
    <dgm:pt modelId="{D996C82F-402D-4102-961F-E0A93FA2E8FA}" type="parTrans" cxnId="{4D04075E-C1FC-4002-9425-242C23EE5C6E}">
      <dgm:prSet/>
      <dgm:spPr/>
      <dgm:t>
        <a:bodyPr/>
        <a:lstStyle/>
        <a:p>
          <a:endParaRPr lang="en-ZA"/>
        </a:p>
      </dgm:t>
    </dgm:pt>
    <dgm:pt modelId="{581C8100-E1B7-42E4-9685-B1213CB6D81E}" type="sibTrans" cxnId="{4D04075E-C1FC-4002-9425-242C23EE5C6E}">
      <dgm:prSet/>
      <dgm:spPr/>
      <dgm:t>
        <a:bodyPr/>
        <a:lstStyle/>
        <a:p>
          <a:endParaRPr lang="en-ZA"/>
        </a:p>
      </dgm:t>
    </dgm:pt>
    <dgm:pt modelId="{EA6BEE31-7B18-4BDC-92BC-0F194140AE39}">
      <dgm:prSet custT="1"/>
      <dgm:spPr/>
      <dgm:t>
        <a:bodyPr/>
        <a:lstStyle/>
        <a:p>
          <a:r>
            <a:rPr lang="en-US" sz="1800" dirty="0">
              <a:latin typeface="Arial" panose="020B0604020202020204" pitchFamily="34" charset="0"/>
              <a:cs typeface="Arial" panose="020B0604020202020204" pitchFamily="34" charset="0"/>
            </a:rPr>
            <a:t>How long is the exam? </a:t>
          </a:r>
          <a:endParaRPr lang="en-ZA" sz="1800" dirty="0">
            <a:latin typeface="Arial" panose="020B0604020202020204" pitchFamily="34" charset="0"/>
            <a:cs typeface="Arial" panose="020B0604020202020204" pitchFamily="34" charset="0"/>
          </a:endParaRPr>
        </a:p>
      </dgm:t>
    </dgm:pt>
    <dgm:pt modelId="{7306133A-310C-464B-9F4D-056612F0636C}" type="parTrans" cxnId="{B1665C56-E747-4AB3-9074-B4E7AA9CDCCF}">
      <dgm:prSet/>
      <dgm:spPr/>
      <dgm:t>
        <a:bodyPr/>
        <a:lstStyle/>
        <a:p>
          <a:endParaRPr lang="en-ZA"/>
        </a:p>
      </dgm:t>
    </dgm:pt>
    <dgm:pt modelId="{CD43CAB1-BBB9-4FE5-95E0-3F2BE0D39338}" type="sibTrans" cxnId="{B1665C56-E747-4AB3-9074-B4E7AA9CDCCF}">
      <dgm:prSet/>
      <dgm:spPr/>
      <dgm:t>
        <a:bodyPr/>
        <a:lstStyle/>
        <a:p>
          <a:endParaRPr lang="en-ZA"/>
        </a:p>
      </dgm:t>
    </dgm:pt>
    <dgm:pt modelId="{E3941B26-B70C-4E67-A6CE-17B1C67368E6}">
      <dgm:prSet custT="1"/>
      <dgm:spPr/>
      <dgm:t>
        <a:bodyPr/>
        <a:lstStyle/>
        <a:p>
          <a:r>
            <a:rPr lang="en-ZA" sz="1800">
              <a:latin typeface="Arial" panose="020B0604020202020204" pitchFamily="34" charset="0"/>
              <a:cs typeface="Arial" panose="020B0604020202020204" pitchFamily="34" charset="0"/>
            </a:rPr>
            <a:t>What do I need to bring?</a:t>
          </a:r>
          <a:endParaRPr lang="en-ZA" sz="1800" dirty="0">
            <a:latin typeface="Arial" panose="020B0604020202020204" pitchFamily="34" charset="0"/>
            <a:cs typeface="Arial" panose="020B0604020202020204" pitchFamily="34" charset="0"/>
          </a:endParaRPr>
        </a:p>
      </dgm:t>
    </dgm:pt>
    <dgm:pt modelId="{0A8E0AF9-FF9F-4117-8C6B-1BFF808C6DBC}" type="parTrans" cxnId="{DC9F32C6-383B-446F-BEF5-3C979F4CBA56}">
      <dgm:prSet/>
      <dgm:spPr/>
      <dgm:t>
        <a:bodyPr/>
        <a:lstStyle/>
        <a:p>
          <a:endParaRPr lang="en-US"/>
        </a:p>
      </dgm:t>
    </dgm:pt>
    <dgm:pt modelId="{98F41776-65FF-419F-BAC3-8BFD93F3F3A5}" type="sibTrans" cxnId="{DC9F32C6-383B-446F-BEF5-3C979F4CBA56}">
      <dgm:prSet/>
      <dgm:spPr/>
      <dgm:t>
        <a:bodyPr/>
        <a:lstStyle/>
        <a:p>
          <a:endParaRPr lang="en-US"/>
        </a:p>
      </dgm:t>
    </dgm:pt>
    <dgm:pt modelId="{CB7790F2-7454-4D7F-92B4-85088841647A}">
      <dgm:prSet phldrT="[Text]" custT="1"/>
      <dgm:spPr/>
      <dgm:t>
        <a:bodyPr/>
        <a:lstStyle/>
        <a:p>
          <a:r>
            <a:rPr lang="en-ZA" sz="1800" dirty="0">
              <a:latin typeface="Arial" panose="020B0604020202020204" pitchFamily="34" charset="0"/>
              <a:cs typeface="Arial" panose="020B0604020202020204" pitchFamily="34" charset="0"/>
            </a:rPr>
            <a:t>How do I use the references? </a:t>
          </a:r>
        </a:p>
      </dgm:t>
    </dgm:pt>
    <dgm:pt modelId="{495741B8-8347-4B94-B1EA-05F8C76FE014}" type="parTrans" cxnId="{FD3D50FA-BF35-4902-8C1A-8B13ED553A7F}">
      <dgm:prSet/>
      <dgm:spPr/>
      <dgm:t>
        <a:bodyPr/>
        <a:lstStyle/>
        <a:p>
          <a:endParaRPr lang="en-US"/>
        </a:p>
      </dgm:t>
    </dgm:pt>
    <dgm:pt modelId="{51A9532A-EBFA-4A1B-96B2-C5A401066C58}" type="sibTrans" cxnId="{FD3D50FA-BF35-4902-8C1A-8B13ED553A7F}">
      <dgm:prSet/>
      <dgm:spPr/>
      <dgm:t>
        <a:bodyPr/>
        <a:lstStyle/>
        <a:p>
          <a:endParaRPr lang="en-US"/>
        </a:p>
      </dgm:t>
    </dgm:pt>
    <dgm:pt modelId="{6DA4F6B4-93A7-440D-A665-1F009FCA618D}">
      <dgm:prSet phldrT="[Text]" custT="1"/>
      <dgm:spPr/>
      <dgm:t>
        <a:bodyPr/>
        <a:lstStyle/>
        <a:p>
          <a:r>
            <a:rPr lang="en-US" sz="1800" dirty="0">
              <a:latin typeface="Arial" panose="020B0604020202020204" pitchFamily="34" charset="0"/>
              <a:cs typeface="Arial" panose="020B0604020202020204" pitchFamily="34" charset="0"/>
            </a:rPr>
            <a:t>When (date and time) is the exam? </a:t>
          </a:r>
          <a:endParaRPr lang="en-ZA" sz="1800" dirty="0">
            <a:latin typeface="Arial" panose="020B0604020202020204" pitchFamily="34" charset="0"/>
            <a:cs typeface="Arial" panose="020B0604020202020204" pitchFamily="34" charset="0"/>
          </a:endParaRPr>
        </a:p>
      </dgm:t>
    </dgm:pt>
    <dgm:pt modelId="{028887D1-7080-4E54-A3A9-D1D5F460740F}" type="sibTrans" cxnId="{A87AAB0A-CDAD-4F2A-AE09-3A2B102F0443}">
      <dgm:prSet/>
      <dgm:spPr/>
      <dgm:t>
        <a:bodyPr/>
        <a:lstStyle/>
        <a:p>
          <a:endParaRPr lang="en-US"/>
        </a:p>
      </dgm:t>
    </dgm:pt>
    <dgm:pt modelId="{9A55F356-65E4-4C86-A553-618D1073B60C}" type="parTrans" cxnId="{A87AAB0A-CDAD-4F2A-AE09-3A2B102F0443}">
      <dgm:prSet/>
      <dgm:spPr/>
      <dgm:t>
        <a:bodyPr/>
        <a:lstStyle/>
        <a:p>
          <a:endParaRPr lang="en-US"/>
        </a:p>
      </dgm:t>
    </dgm:pt>
    <dgm:pt modelId="{7A25E42D-81C8-4000-BC1C-1E38B1A9E00D}">
      <dgm:prSet phldrT="[Text]" custT="1"/>
      <dgm:spPr/>
      <dgm:t>
        <a:bodyPr/>
        <a:lstStyle/>
        <a:p>
          <a:r>
            <a:rPr lang="en-US" sz="1800" dirty="0">
              <a:latin typeface="Arial" panose="020B0604020202020204" pitchFamily="34" charset="0"/>
              <a:cs typeface="Arial" panose="020B0604020202020204" pitchFamily="34" charset="0"/>
            </a:rPr>
            <a:t>Where (venue/remote) is the exam?</a:t>
          </a:r>
          <a:endParaRPr lang="en-ZA" sz="1800" dirty="0">
            <a:latin typeface="Arial" panose="020B0604020202020204" pitchFamily="34" charset="0"/>
            <a:cs typeface="Arial" panose="020B0604020202020204" pitchFamily="34" charset="0"/>
          </a:endParaRPr>
        </a:p>
      </dgm:t>
    </dgm:pt>
    <dgm:pt modelId="{A1073DC6-407F-4587-8435-1E4AC3F34956}" type="sibTrans" cxnId="{0A010325-E8DD-4613-B3A5-2742EA301EB0}">
      <dgm:prSet/>
      <dgm:spPr/>
      <dgm:t>
        <a:bodyPr/>
        <a:lstStyle/>
        <a:p>
          <a:endParaRPr lang="en-ZA"/>
        </a:p>
      </dgm:t>
    </dgm:pt>
    <dgm:pt modelId="{CA4572FC-EBD6-486C-AF07-0F8889AEF158}" type="parTrans" cxnId="{0A010325-E8DD-4613-B3A5-2742EA301EB0}">
      <dgm:prSet/>
      <dgm:spPr/>
      <dgm:t>
        <a:bodyPr/>
        <a:lstStyle/>
        <a:p>
          <a:endParaRPr lang="en-ZA"/>
        </a:p>
      </dgm:t>
    </dgm:pt>
    <dgm:pt modelId="{7B307F10-389D-48C9-8A47-A657CF207AD8}">
      <dgm:prSet phldrT="[Text]" custT="1"/>
      <dgm:spPr/>
      <dgm:t>
        <a:bodyPr/>
        <a:lstStyle/>
        <a:p>
          <a:r>
            <a:rPr lang="en-US" sz="1800" dirty="0">
              <a:latin typeface="Arial" panose="020B0604020202020204" pitchFamily="34" charset="0"/>
              <a:cs typeface="Arial" panose="020B0604020202020204" pitchFamily="34" charset="0"/>
            </a:rPr>
            <a:t>What  resources do I need?</a:t>
          </a:r>
          <a:endParaRPr lang="en-ZA" sz="1800" dirty="0">
            <a:latin typeface="Arial" panose="020B0604020202020204" pitchFamily="34" charset="0"/>
            <a:cs typeface="Arial" panose="020B0604020202020204" pitchFamily="34" charset="0"/>
          </a:endParaRPr>
        </a:p>
      </dgm:t>
    </dgm:pt>
    <dgm:pt modelId="{0F3DA13D-19C4-4E99-A948-4DD70E451C50}" type="sibTrans" cxnId="{B9107C00-1FA7-493C-B84E-E5E6C9D93975}">
      <dgm:prSet/>
      <dgm:spPr/>
      <dgm:t>
        <a:bodyPr/>
        <a:lstStyle/>
        <a:p>
          <a:endParaRPr lang="en-ZA"/>
        </a:p>
      </dgm:t>
    </dgm:pt>
    <dgm:pt modelId="{95506EBD-38E6-4818-87B5-2BFE03C66A7B}" type="parTrans" cxnId="{B9107C00-1FA7-493C-B84E-E5E6C9D93975}">
      <dgm:prSet/>
      <dgm:spPr/>
      <dgm:t>
        <a:bodyPr/>
        <a:lstStyle/>
        <a:p>
          <a:endParaRPr lang="en-ZA"/>
        </a:p>
      </dgm:t>
    </dgm:pt>
    <dgm:pt modelId="{5ECAC915-214E-4973-B137-DE8DB1BFDA0B}" type="pres">
      <dgm:prSet presAssocID="{664EB754-76AF-4115-8D49-CF50856A4ECC}" presName="rootnode" presStyleCnt="0">
        <dgm:presLayoutVars>
          <dgm:chMax/>
          <dgm:chPref/>
          <dgm:dir/>
          <dgm:animLvl val="lvl"/>
        </dgm:presLayoutVars>
      </dgm:prSet>
      <dgm:spPr/>
    </dgm:pt>
    <dgm:pt modelId="{5235543B-A549-41CD-9946-6E0FED6971BE}" type="pres">
      <dgm:prSet presAssocID="{DB9E5466-C09D-4F95-9E16-D48849B6FF31}" presName="composite" presStyleCnt="0"/>
      <dgm:spPr/>
    </dgm:pt>
    <dgm:pt modelId="{2E1DA923-A226-4D5A-A2AA-F0B104CC0CF8}" type="pres">
      <dgm:prSet presAssocID="{DB9E5466-C09D-4F95-9E16-D48849B6FF31}" presName="bentUpArrow1" presStyleLbl="alignImgPlace1" presStyleIdx="0" presStyleCnt="2" custLinFactNeighborX="13596"/>
      <dgm:spPr/>
    </dgm:pt>
    <dgm:pt modelId="{D5A91689-6E61-4D99-9F81-B366438945E9}" type="pres">
      <dgm:prSet presAssocID="{DB9E5466-C09D-4F95-9E16-D48849B6FF31}" presName="ParentText" presStyleLbl="node1" presStyleIdx="0" presStyleCnt="3">
        <dgm:presLayoutVars>
          <dgm:chMax val="1"/>
          <dgm:chPref val="1"/>
          <dgm:bulletEnabled val="1"/>
        </dgm:presLayoutVars>
      </dgm:prSet>
      <dgm:spPr/>
    </dgm:pt>
    <dgm:pt modelId="{15A56CBF-EA92-4444-AED8-4161B69142A5}" type="pres">
      <dgm:prSet presAssocID="{DB9E5466-C09D-4F95-9E16-D48849B6FF31}" presName="ChildText" presStyleLbl="revTx" presStyleIdx="0" presStyleCnt="3" custScaleX="385178" custLinFactX="57036" custLinFactNeighborX="100000" custLinFactNeighborY="-5337">
        <dgm:presLayoutVars>
          <dgm:chMax val="0"/>
          <dgm:chPref val="0"/>
          <dgm:bulletEnabled val="1"/>
        </dgm:presLayoutVars>
      </dgm:prSet>
      <dgm:spPr/>
    </dgm:pt>
    <dgm:pt modelId="{C3FB7338-34B9-4222-BABD-F2E84970B732}" type="pres">
      <dgm:prSet presAssocID="{A0BA2970-32EC-4DB9-86DA-4603A97A8E88}" presName="sibTrans" presStyleCnt="0"/>
      <dgm:spPr/>
    </dgm:pt>
    <dgm:pt modelId="{D6CE1C1E-EB0C-4D55-B7B0-41A436D2C95D}" type="pres">
      <dgm:prSet presAssocID="{D217D6FC-2630-448B-8251-A297648DC493}" presName="composite" presStyleCnt="0"/>
      <dgm:spPr/>
    </dgm:pt>
    <dgm:pt modelId="{08F3F301-4247-4BFD-B5CC-12F54F5B20E4}" type="pres">
      <dgm:prSet presAssocID="{D217D6FC-2630-448B-8251-A297648DC493}" presName="bentUpArrow1" presStyleLbl="alignImgPlace1" presStyleIdx="1" presStyleCnt="2" custLinFactNeighborX="5493"/>
      <dgm:spPr/>
    </dgm:pt>
    <dgm:pt modelId="{8871EEDD-508E-4C8A-8D22-36FF083EF369}" type="pres">
      <dgm:prSet presAssocID="{D217D6FC-2630-448B-8251-A297648DC493}" presName="ParentText" presStyleLbl="node1" presStyleIdx="1" presStyleCnt="3" custLinFactNeighborX="-15529">
        <dgm:presLayoutVars>
          <dgm:chMax val="1"/>
          <dgm:chPref val="1"/>
          <dgm:bulletEnabled val="1"/>
        </dgm:presLayoutVars>
      </dgm:prSet>
      <dgm:spPr/>
    </dgm:pt>
    <dgm:pt modelId="{E9AAC3B5-13F5-45F0-BDA2-5F4000B46477}" type="pres">
      <dgm:prSet presAssocID="{D217D6FC-2630-448B-8251-A297648DC493}" presName="ChildText" presStyleLbl="revTx" presStyleIdx="1" presStyleCnt="3" custScaleX="328596" custLinFactX="3276" custLinFactNeighborX="100000" custLinFactNeighborY="-2426">
        <dgm:presLayoutVars>
          <dgm:chMax val="0"/>
          <dgm:chPref val="0"/>
          <dgm:bulletEnabled val="1"/>
        </dgm:presLayoutVars>
      </dgm:prSet>
      <dgm:spPr/>
    </dgm:pt>
    <dgm:pt modelId="{4CFFF5A4-67A7-4FFC-AD37-306C43D4311B}" type="pres">
      <dgm:prSet presAssocID="{951F94E9-B0CC-4598-9687-058CE6225FF2}" presName="sibTrans" presStyleCnt="0"/>
      <dgm:spPr/>
    </dgm:pt>
    <dgm:pt modelId="{1A9EAD01-AEC1-4845-95F8-C601552EC5C7}" type="pres">
      <dgm:prSet presAssocID="{51F7CC3F-C9AD-4C16-BFEA-A676093DA150}" presName="composite" presStyleCnt="0"/>
      <dgm:spPr/>
    </dgm:pt>
    <dgm:pt modelId="{4D572752-F702-4863-96B4-A87E58BA0802}" type="pres">
      <dgm:prSet presAssocID="{51F7CC3F-C9AD-4C16-BFEA-A676093DA150}" presName="ParentText" presStyleLbl="node1" presStyleIdx="2" presStyleCnt="3" custLinFactNeighborX="-21009">
        <dgm:presLayoutVars>
          <dgm:chMax val="1"/>
          <dgm:chPref val="1"/>
          <dgm:bulletEnabled val="1"/>
        </dgm:presLayoutVars>
      </dgm:prSet>
      <dgm:spPr/>
    </dgm:pt>
    <dgm:pt modelId="{90EA1A8C-2301-4C6B-B33F-107C5994178C}" type="pres">
      <dgm:prSet presAssocID="{51F7CC3F-C9AD-4C16-BFEA-A676093DA150}" presName="FinalChildText" presStyleLbl="revTx" presStyleIdx="2" presStyleCnt="3" custScaleX="204881" custScaleY="124493" custLinFactNeighborX="37309" custLinFactNeighborY="1941">
        <dgm:presLayoutVars>
          <dgm:chMax val="0"/>
          <dgm:chPref val="0"/>
          <dgm:bulletEnabled val="1"/>
        </dgm:presLayoutVars>
      </dgm:prSet>
      <dgm:spPr/>
    </dgm:pt>
  </dgm:ptLst>
  <dgm:cxnLst>
    <dgm:cxn modelId="{B9107C00-1FA7-493C-B84E-E5E6C9D93975}" srcId="{DB9E5466-C09D-4F95-9E16-D48849B6FF31}" destId="{7B307F10-389D-48C9-8A47-A657CF207AD8}" srcOrd="2" destOrd="0" parTransId="{95506EBD-38E6-4818-87B5-2BFE03C66A7B}" sibTransId="{0F3DA13D-19C4-4E99-A948-4DD70E451C50}"/>
    <dgm:cxn modelId="{D2950A08-22C3-41C8-B7E3-131A3AA8AB81}" type="presOf" srcId="{CB7790F2-7454-4D7F-92B4-85088841647A}" destId="{E9AAC3B5-13F5-45F0-BDA2-5F4000B46477}" srcOrd="0" destOrd="2" presId="urn:microsoft.com/office/officeart/2005/8/layout/StepDownProcess"/>
    <dgm:cxn modelId="{A87AAB0A-CDAD-4F2A-AE09-3A2B102F0443}" srcId="{DB9E5466-C09D-4F95-9E16-D48849B6FF31}" destId="{6DA4F6B4-93A7-440D-A665-1F009FCA618D}" srcOrd="0" destOrd="0" parTransId="{9A55F356-65E4-4C86-A553-618D1073B60C}" sibTransId="{028887D1-7080-4E54-A3A9-D1D5F460740F}"/>
    <dgm:cxn modelId="{C6FD920C-7F4B-4F30-BC09-1A0CB8F6A594}" srcId="{664EB754-76AF-4115-8D49-CF50856A4ECC}" destId="{DB9E5466-C09D-4F95-9E16-D48849B6FF31}" srcOrd="0" destOrd="0" parTransId="{245B2E69-5346-4279-9E96-32A248B0EA93}" sibTransId="{A0BA2970-32EC-4DB9-86DA-4603A97A8E88}"/>
    <dgm:cxn modelId="{215F751D-7D4D-49F4-A719-62768C5CCBE8}" type="presOf" srcId="{7A25E42D-81C8-4000-BC1C-1E38B1A9E00D}" destId="{15A56CBF-EA92-4444-AED8-4161B69142A5}" srcOrd="0" destOrd="1" presId="urn:microsoft.com/office/officeart/2005/8/layout/StepDownProcess"/>
    <dgm:cxn modelId="{3B4D691F-9381-45D8-9FF9-7F579094D021}" type="presOf" srcId="{E3941B26-B70C-4E67-A6CE-17B1C67368E6}" destId="{90EA1A8C-2301-4C6B-B33F-107C5994178C}" srcOrd="0" destOrd="0" presId="urn:microsoft.com/office/officeart/2005/8/layout/StepDownProcess"/>
    <dgm:cxn modelId="{0A010325-E8DD-4613-B3A5-2742EA301EB0}" srcId="{DB9E5466-C09D-4F95-9E16-D48849B6FF31}" destId="{7A25E42D-81C8-4000-BC1C-1E38B1A9E00D}" srcOrd="1" destOrd="0" parTransId="{CA4572FC-EBD6-486C-AF07-0F8889AEF158}" sibTransId="{A1073DC6-407F-4587-8435-1E4AC3F34956}"/>
    <dgm:cxn modelId="{DCA48328-5BD1-4B59-92FA-F7BC5FA6B4A3}" type="presOf" srcId="{EA6BEE31-7B18-4BDC-92BC-0F194140AE39}" destId="{90EA1A8C-2301-4C6B-B33F-107C5994178C}" srcOrd="0" destOrd="2" presId="urn:microsoft.com/office/officeart/2005/8/layout/StepDownProcess"/>
    <dgm:cxn modelId="{4D8AA12A-F85B-4430-83C9-A2CA15EE100C}" srcId="{D217D6FC-2630-448B-8251-A297648DC493}" destId="{2539D0BD-D95E-4855-847C-85F75C386115}" srcOrd="0" destOrd="0" parTransId="{A79BC2F6-81AA-4552-85B9-55FA3FFF78EB}" sibTransId="{C729B38D-2010-488F-B9A5-7F03744BC804}"/>
    <dgm:cxn modelId="{4D04075E-C1FC-4002-9425-242C23EE5C6E}" srcId="{51F7CC3F-C9AD-4C16-BFEA-A676093DA150}" destId="{317512A5-FD83-4CC4-861C-FAFECE0EC9A6}" srcOrd="3" destOrd="0" parTransId="{D996C82F-402D-4102-961F-E0A93FA2E8FA}" sibTransId="{581C8100-E1B7-42E4-9685-B1213CB6D81E}"/>
    <dgm:cxn modelId="{6F48DC6D-AD8F-4DCF-B5F3-294C993E01C5}" type="presOf" srcId="{6EF14ED1-3EDC-45FE-88C0-E4E7446E2254}" destId="{90EA1A8C-2301-4C6B-B33F-107C5994178C}" srcOrd="0" destOrd="1" presId="urn:microsoft.com/office/officeart/2005/8/layout/StepDownProcess"/>
    <dgm:cxn modelId="{B1665C56-E747-4AB3-9074-B4E7AA9CDCCF}" srcId="{51F7CC3F-C9AD-4C16-BFEA-A676093DA150}" destId="{EA6BEE31-7B18-4BDC-92BC-0F194140AE39}" srcOrd="2" destOrd="0" parTransId="{7306133A-310C-464B-9F4D-056612F0636C}" sibTransId="{CD43CAB1-BBB9-4FE5-95E0-3F2BE0D39338}"/>
    <dgm:cxn modelId="{4DE8627B-7A9C-48D5-B553-6BA928801A8A}" type="presOf" srcId="{D217D6FC-2630-448B-8251-A297648DC493}" destId="{8871EEDD-508E-4C8A-8D22-36FF083EF369}" srcOrd="0" destOrd="0" presId="urn:microsoft.com/office/officeart/2005/8/layout/StepDownProcess"/>
    <dgm:cxn modelId="{A6E4668E-D095-4796-8475-352C0000B0DC}" type="presOf" srcId="{664EB754-76AF-4115-8D49-CF50856A4ECC}" destId="{5ECAC915-214E-4973-B137-DE8DB1BFDA0B}" srcOrd="0" destOrd="0" presId="urn:microsoft.com/office/officeart/2005/8/layout/StepDownProcess"/>
    <dgm:cxn modelId="{06A04F99-C818-4228-B67F-5D939BC08E05}" type="presOf" srcId="{2539D0BD-D95E-4855-847C-85F75C386115}" destId="{E9AAC3B5-13F5-45F0-BDA2-5F4000B46477}" srcOrd="0" destOrd="0" presId="urn:microsoft.com/office/officeart/2005/8/layout/StepDownProcess"/>
    <dgm:cxn modelId="{810F219E-F0D9-4767-8CCC-5D61014DC15F}" type="presOf" srcId="{6DA4F6B4-93A7-440D-A665-1F009FCA618D}" destId="{15A56CBF-EA92-4444-AED8-4161B69142A5}" srcOrd="0" destOrd="0" presId="urn:microsoft.com/office/officeart/2005/8/layout/StepDownProcess"/>
    <dgm:cxn modelId="{9FCD9B9F-BFBB-4664-BC4D-FE9AFA959F4A}" type="presOf" srcId="{DB9E5466-C09D-4F95-9E16-D48849B6FF31}" destId="{D5A91689-6E61-4D99-9F81-B366438945E9}" srcOrd="0" destOrd="0" presId="urn:microsoft.com/office/officeart/2005/8/layout/StepDownProcess"/>
    <dgm:cxn modelId="{573489A8-66E9-4D9F-9BA0-A49C665FF426}" type="presOf" srcId="{7B307F10-389D-48C9-8A47-A657CF207AD8}" destId="{15A56CBF-EA92-4444-AED8-4161B69142A5}" srcOrd="0" destOrd="2" presId="urn:microsoft.com/office/officeart/2005/8/layout/StepDownProcess"/>
    <dgm:cxn modelId="{AAE6C3A8-BB19-4946-BB2E-9729BA35C65C}" type="presOf" srcId="{0603A40F-873B-435A-B701-BD3505990C6F}" destId="{E9AAC3B5-13F5-45F0-BDA2-5F4000B46477}" srcOrd="0" destOrd="1" presId="urn:microsoft.com/office/officeart/2005/8/layout/StepDownProcess"/>
    <dgm:cxn modelId="{BA599DB9-1C0B-4179-B8E7-CD786CD23128}" srcId="{51F7CC3F-C9AD-4C16-BFEA-A676093DA150}" destId="{6EF14ED1-3EDC-45FE-88C0-E4E7446E2254}" srcOrd="1" destOrd="0" parTransId="{B143D3D2-982A-4534-A68B-798925BF6670}" sibTransId="{180C5132-65F4-4391-9D35-D4273D483ECD}"/>
    <dgm:cxn modelId="{DC9F32C6-383B-446F-BEF5-3C979F4CBA56}" srcId="{51F7CC3F-C9AD-4C16-BFEA-A676093DA150}" destId="{E3941B26-B70C-4E67-A6CE-17B1C67368E6}" srcOrd="0" destOrd="0" parTransId="{0A8E0AF9-FF9F-4117-8C6B-1BFF808C6DBC}" sibTransId="{98F41776-65FF-419F-BAC3-8BFD93F3F3A5}"/>
    <dgm:cxn modelId="{4CD81CEA-E714-4B91-9FD4-D533CAEE1423}" type="presOf" srcId="{317512A5-FD83-4CC4-861C-FAFECE0EC9A6}" destId="{90EA1A8C-2301-4C6B-B33F-107C5994178C}" srcOrd="0" destOrd="3" presId="urn:microsoft.com/office/officeart/2005/8/layout/StepDownProcess"/>
    <dgm:cxn modelId="{CA5806F0-8159-4532-9CF1-31FC1FEBBF39}" srcId="{664EB754-76AF-4115-8D49-CF50856A4ECC}" destId="{51F7CC3F-C9AD-4C16-BFEA-A676093DA150}" srcOrd="2" destOrd="0" parTransId="{D4ADF36F-5A0C-4F0D-B97A-CC7689554B47}" sibTransId="{DF73D034-2227-4113-98DE-3086AF9840AA}"/>
    <dgm:cxn modelId="{8FF264F0-84BC-489B-B466-908C3C0D6740}" srcId="{D217D6FC-2630-448B-8251-A297648DC493}" destId="{0603A40F-873B-435A-B701-BD3505990C6F}" srcOrd="1" destOrd="0" parTransId="{49A09B0A-6F30-4AC3-A693-AFAD5AD5A546}" sibTransId="{5DC09516-DC62-4C3E-8391-FC2C8C31D934}"/>
    <dgm:cxn modelId="{485C5DF8-DE7A-4C44-96B5-47E9D1AC490A}" srcId="{664EB754-76AF-4115-8D49-CF50856A4ECC}" destId="{D217D6FC-2630-448B-8251-A297648DC493}" srcOrd="1" destOrd="0" parTransId="{5C48E03E-1098-4DF5-A9FA-20137BB6E0B7}" sibTransId="{951F94E9-B0CC-4598-9687-058CE6225FF2}"/>
    <dgm:cxn modelId="{FD3D50FA-BF35-4902-8C1A-8B13ED553A7F}" srcId="{D217D6FC-2630-448B-8251-A297648DC493}" destId="{CB7790F2-7454-4D7F-92B4-85088841647A}" srcOrd="2" destOrd="0" parTransId="{495741B8-8347-4B94-B1EA-05F8C76FE014}" sibTransId="{51A9532A-EBFA-4A1B-96B2-C5A401066C58}"/>
    <dgm:cxn modelId="{43E065FB-9E77-4AEA-B73B-DC954A7EFC18}" type="presOf" srcId="{51F7CC3F-C9AD-4C16-BFEA-A676093DA150}" destId="{4D572752-F702-4863-96B4-A87E58BA0802}" srcOrd="0" destOrd="0" presId="urn:microsoft.com/office/officeart/2005/8/layout/StepDownProcess"/>
    <dgm:cxn modelId="{27F1E49A-3A7E-47ED-B5EE-836B0860DEB5}" type="presParOf" srcId="{5ECAC915-214E-4973-B137-DE8DB1BFDA0B}" destId="{5235543B-A549-41CD-9946-6E0FED6971BE}" srcOrd="0" destOrd="0" presId="urn:microsoft.com/office/officeart/2005/8/layout/StepDownProcess"/>
    <dgm:cxn modelId="{A5420ED8-08A3-4F21-B231-E0C91BF6EBB3}" type="presParOf" srcId="{5235543B-A549-41CD-9946-6E0FED6971BE}" destId="{2E1DA923-A226-4D5A-A2AA-F0B104CC0CF8}" srcOrd="0" destOrd="0" presId="urn:microsoft.com/office/officeart/2005/8/layout/StepDownProcess"/>
    <dgm:cxn modelId="{5FCC3D41-0EA8-4792-978E-0AFBF1621796}" type="presParOf" srcId="{5235543B-A549-41CD-9946-6E0FED6971BE}" destId="{D5A91689-6E61-4D99-9F81-B366438945E9}" srcOrd="1" destOrd="0" presId="urn:microsoft.com/office/officeart/2005/8/layout/StepDownProcess"/>
    <dgm:cxn modelId="{47E4D33C-F0B6-4D07-ACBB-8DED89816B69}" type="presParOf" srcId="{5235543B-A549-41CD-9946-6E0FED6971BE}" destId="{15A56CBF-EA92-4444-AED8-4161B69142A5}" srcOrd="2" destOrd="0" presId="urn:microsoft.com/office/officeart/2005/8/layout/StepDownProcess"/>
    <dgm:cxn modelId="{AC0306E6-0217-403D-ACA0-F8A446103274}" type="presParOf" srcId="{5ECAC915-214E-4973-B137-DE8DB1BFDA0B}" destId="{C3FB7338-34B9-4222-BABD-F2E84970B732}" srcOrd="1" destOrd="0" presId="urn:microsoft.com/office/officeart/2005/8/layout/StepDownProcess"/>
    <dgm:cxn modelId="{B56E5437-A42D-4967-8A77-77BE23117A41}" type="presParOf" srcId="{5ECAC915-214E-4973-B137-DE8DB1BFDA0B}" destId="{D6CE1C1E-EB0C-4D55-B7B0-41A436D2C95D}" srcOrd="2" destOrd="0" presId="urn:microsoft.com/office/officeart/2005/8/layout/StepDownProcess"/>
    <dgm:cxn modelId="{D9F7564D-B387-417A-B9C0-0C7EDA709901}" type="presParOf" srcId="{D6CE1C1E-EB0C-4D55-B7B0-41A436D2C95D}" destId="{08F3F301-4247-4BFD-B5CC-12F54F5B20E4}" srcOrd="0" destOrd="0" presId="urn:microsoft.com/office/officeart/2005/8/layout/StepDownProcess"/>
    <dgm:cxn modelId="{611E04A6-B0BD-48A3-A219-BED5900374EA}" type="presParOf" srcId="{D6CE1C1E-EB0C-4D55-B7B0-41A436D2C95D}" destId="{8871EEDD-508E-4C8A-8D22-36FF083EF369}" srcOrd="1" destOrd="0" presId="urn:microsoft.com/office/officeart/2005/8/layout/StepDownProcess"/>
    <dgm:cxn modelId="{E645FA32-6DE2-41AA-9E1A-A8659FD668CA}" type="presParOf" srcId="{D6CE1C1E-EB0C-4D55-B7B0-41A436D2C95D}" destId="{E9AAC3B5-13F5-45F0-BDA2-5F4000B46477}" srcOrd="2" destOrd="0" presId="urn:microsoft.com/office/officeart/2005/8/layout/StepDownProcess"/>
    <dgm:cxn modelId="{5F63CD23-B7B8-4ED5-B369-97DF0AB68898}" type="presParOf" srcId="{5ECAC915-214E-4973-B137-DE8DB1BFDA0B}" destId="{4CFFF5A4-67A7-4FFC-AD37-306C43D4311B}" srcOrd="3" destOrd="0" presId="urn:microsoft.com/office/officeart/2005/8/layout/StepDownProcess"/>
    <dgm:cxn modelId="{2210E7DE-8DEA-4616-988A-4DED4E11E782}" type="presParOf" srcId="{5ECAC915-214E-4973-B137-DE8DB1BFDA0B}" destId="{1A9EAD01-AEC1-4845-95F8-C601552EC5C7}" srcOrd="4" destOrd="0" presId="urn:microsoft.com/office/officeart/2005/8/layout/StepDownProcess"/>
    <dgm:cxn modelId="{6B4A4B1F-9675-4FAE-9E17-3C8111E78F15}" type="presParOf" srcId="{1A9EAD01-AEC1-4845-95F8-C601552EC5C7}" destId="{4D572752-F702-4863-96B4-A87E58BA0802}" srcOrd="0" destOrd="0" presId="urn:microsoft.com/office/officeart/2005/8/layout/StepDownProcess"/>
    <dgm:cxn modelId="{4002386F-0624-4B6B-BEB0-65661B122BA6}" type="presParOf" srcId="{1A9EAD01-AEC1-4845-95F8-C601552EC5C7}" destId="{90EA1A8C-2301-4C6B-B33F-107C5994178C}"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A48FE9C-A1C8-4A55-B58B-DAD07F093C0B}" type="doc">
      <dgm:prSet loTypeId="urn:microsoft.com/office/officeart/2005/8/layout/default" loCatId="list" qsTypeId="urn:microsoft.com/office/officeart/2005/8/quickstyle/3d1" qsCatId="3D" csTypeId="urn:microsoft.com/office/officeart/2005/8/colors/accent1_2" csCatId="accent1" phldr="1"/>
      <dgm:spPr/>
      <dgm:t>
        <a:bodyPr/>
        <a:lstStyle/>
        <a:p>
          <a:endParaRPr lang="en-US"/>
        </a:p>
      </dgm:t>
    </dgm:pt>
    <dgm:pt modelId="{A790A17A-F608-414D-9A8A-F8B466D49158}">
      <dgm:prSet/>
      <dgm:spPr/>
      <dgm:t>
        <a:bodyPr/>
        <a:lstStyle/>
        <a:p>
          <a:r>
            <a:rPr lang="en-ZA" dirty="0">
              <a:latin typeface="Arial" panose="020B0604020202020204" pitchFamily="34" charset="0"/>
              <a:cs typeface="Arial" panose="020B0604020202020204" pitchFamily="34" charset="0"/>
            </a:rPr>
            <a:t>Use the latest reference material</a:t>
          </a:r>
          <a:endParaRPr lang="en-US" dirty="0">
            <a:latin typeface="Arial" panose="020B0604020202020204" pitchFamily="34" charset="0"/>
            <a:cs typeface="Arial" panose="020B0604020202020204" pitchFamily="34" charset="0"/>
          </a:endParaRPr>
        </a:p>
      </dgm:t>
    </dgm:pt>
    <dgm:pt modelId="{22BF27D2-2AEE-49FF-B7C0-C0F4C4E6762A}" type="parTrans" cxnId="{4BD7E231-C4A4-49C3-8556-D153BE982C80}">
      <dgm:prSet/>
      <dgm:spPr/>
      <dgm:t>
        <a:bodyPr/>
        <a:lstStyle/>
        <a:p>
          <a:endParaRPr lang="en-US">
            <a:latin typeface="Arial" panose="020B0604020202020204" pitchFamily="34" charset="0"/>
            <a:cs typeface="Arial" panose="020B0604020202020204" pitchFamily="34" charset="0"/>
          </a:endParaRPr>
        </a:p>
      </dgm:t>
    </dgm:pt>
    <dgm:pt modelId="{C820E362-E2B1-42E2-9EF3-B8D0CE4F9622}" type="sibTrans" cxnId="{4BD7E231-C4A4-49C3-8556-D153BE982C80}">
      <dgm:prSet/>
      <dgm:spPr/>
      <dgm:t>
        <a:bodyPr/>
        <a:lstStyle/>
        <a:p>
          <a:endParaRPr lang="en-US">
            <a:latin typeface="Arial" panose="020B0604020202020204" pitchFamily="34" charset="0"/>
            <a:cs typeface="Arial" panose="020B0604020202020204" pitchFamily="34" charset="0"/>
          </a:endParaRPr>
        </a:p>
      </dgm:t>
    </dgm:pt>
    <dgm:pt modelId="{9D665930-9069-4186-B0D1-2286C02B8EF6}">
      <dgm:prSet/>
      <dgm:spPr/>
      <dgm:t>
        <a:bodyPr/>
        <a:lstStyle/>
        <a:p>
          <a:r>
            <a:rPr lang="en-ZA" dirty="0">
              <a:latin typeface="Arial" panose="020B0604020202020204" pitchFamily="34" charset="0"/>
              <a:cs typeface="Arial" panose="020B0604020202020204" pitchFamily="34" charset="0"/>
            </a:rPr>
            <a:t>Check the current events (pandemics/epidemics) locally/globally</a:t>
          </a:r>
          <a:endParaRPr lang="en-US" dirty="0">
            <a:latin typeface="Arial" panose="020B0604020202020204" pitchFamily="34" charset="0"/>
            <a:cs typeface="Arial" panose="020B0604020202020204" pitchFamily="34" charset="0"/>
          </a:endParaRPr>
        </a:p>
      </dgm:t>
    </dgm:pt>
    <dgm:pt modelId="{F8A79974-D7FE-4CE8-9B01-5A12516330BB}" type="parTrans" cxnId="{828B0617-6C07-4F32-AE9A-8015946F8C5C}">
      <dgm:prSet/>
      <dgm:spPr/>
      <dgm:t>
        <a:bodyPr/>
        <a:lstStyle/>
        <a:p>
          <a:endParaRPr lang="en-US">
            <a:latin typeface="Arial" panose="020B0604020202020204" pitchFamily="34" charset="0"/>
            <a:cs typeface="Arial" panose="020B0604020202020204" pitchFamily="34" charset="0"/>
          </a:endParaRPr>
        </a:p>
      </dgm:t>
    </dgm:pt>
    <dgm:pt modelId="{1107197E-B9A1-48B1-A3BB-25F5A34C39FB}" type="sibTrans" cxnId="{828B0617-6C07-4F32-AE9A-8015946F8C5C}">
      <dgm:prSet/>
      <dgm:spPr/>
      <dgm:t>
        <a:bodyPr/>
        <a:lstStyle/>
        <a:p>
          <a:endParaRPr lang="en-US">
            <a:latin typeface="Arial" panose="020B0604020202020204" pitchFamily="34" charset="0"/>
            <a:cs typeface="Arial" panose="020B0604020202020204" pitchFamily="34" charset="0"/>
          </a:endParaRPr>
        </a:p>
      </dgm:t>
    </dgm:pt>
    <dgm:pt modelId="{0ECCA075-4AD2-4C6A-9191-7E88FAEADC28}">
      <dgm:prSet/>
      <dgm:spPr/>
      <dgm:t>
        <a:bodyPr/>
        <a:lstStyle/>
        <a:p>
          <a:r>
            <a:rPr lang="en-ZA" dirty="0">
              <a:latin typeface="Arial" panose="020B0604020202020204" pitchFamily="34" charset="0"/>
              <a:cs typeface="Arial" panose="020B0604020202020204" pitchFamily="34" charset="0"/>
            </a:rPr>
            <a:t>Keep abreast with the latest developments/ information</a:t>
          </a:r>
          <a:endParaRPr lang="en-US" dirty="0">
            <a:latin typeface="Arial" panose="020B0604020202020204" pitchFamily="34" charset="0"/>
            <a:cs typeface="Arial" panose="020B0604020202020204" pitchFamily="34" charset="0"/>
          </a:endParaRPr>
        </a:p>
      </dgm:t>
    </dgm:pt>
    <dgm:pt modelId="{E9222868-A76A-4C37-8BA3-6A2224CE52F8}" type="parTrans" cxnId="{F86461BB-9DEE-473B-9E85-9E781D316F25}">
      <dgm:prSet/>
      <dgm:spPr/>
      <dgm:t>
        <a:bodyPr/>
        <a:lstStyle/>
        <a:p>
          <a:endParaRPr lang="en-US">
            <a:latin typeface="Arial" panose="020B0604020202020204" pitchFamily="34" charset="0"/>
            <a:cs typeface="Arial" panose="020B0604020202020204" pitchFamily="34" charset="0"/>
          </a:endParaRPr>
        </a:p>
      </dgm:t>
    </dgm:pt>
    <dgm:pt modelId="{E5D74F4E-115F-4C74-9767-2E86C0205286}" type="sibTrans" cxnId="{F86461BB-9DEE-473B-9E85-9E781D316F25}">
      <dgm:prSet/>
      <dgm:spPr/>
      <dgm:t>
        <a:bodyPr/>
        <a:lstStyle/>
        <a:p>
          <a:endParaRPr lang="en-US">
            <a:latin typeface="Arial" panose="020B0604020202020204" pitchFamily="34" charset="0"/>
            <a:cs typeface="Arial" panose="020B0604020202020204" pitchFamily="34" charset="0"/>
          </a:endParaRPr>
        </a:p>
      </dgm:t>
    </dgm:pt>
    <dgm:pt modelId="{E00E2FF4-3630-4C72-B3DE-94B4FE6E445F}">
      <dgm:prSet/>
      <dgm:spPr/>
      <dgm:t>
        <a:bodyPr/>
        <a:lstStyle/>
        <a:p>
          <a:r>
            <a:rPr lang="en-ZA" dirty="0">
              <a:latin typeface="Arial" panose="020B0604020202020204" pitchFamily="34" charset="0"/>
              <a:cs typeface="Arial" panose="020B0604020202020204" pitchFamily="34" charset="0"/>
            </a:rPr>
            <a:t>Course notes may be  irrelevant (check if info is still valid) </a:t>
          </a:r>
          <a:endParaRPr lang="en-US" dirty="0">
            <a:latin typeface="Arial" panose="020B0604020202020204" pitchFamily="34" charset="0"/>
            <a:cs typeface="Arial" panose="020B0604020202020204" pitchFamily="34" charset="0"/>
          </a:endParaRPr>
        </a:p>
      </dgm:t>
    </dgm:pt>
    <dgm:pt modelId="{A39C6067-4BEA-45C6-926E-9ECD379D0182}" type="parTrans" cxnId="{09AD4209-8CF4-43CB-9EE9-CCD4B7953C6F}">
      <dgm:prSet/>
      <dgm:spPr/>
      <dgm:t>
        <a:bodyPr/>
        <a:lstStyle/>
        <a:p>
          <a:endParaRPr lang="en-US">
            <a:latin typeface="Arial" panose="020B0604020202020204" pitchFamily="34" charset="0"/>
            <a:cs typeface="Arial" panose="020B0604020202020204" pitchFamily="34" charset="0"/>
          </a:endParaRPr>
        </a:p>
      </dgm:t>
    </dgm:pt>
    <dgm:pt modelId="{E45EFF2D-A1E9-457A-8282-0A1104CC8DB6}" type="sibTrans" cxnId="{09AD4209-8CF4-43CB-9EE9-CCD4B7953C6F}">
      <dgm:prSet/>
      <dgm:spPr/>
      <dgm:t>
        <a:bodyPr/>
        <a:lstStyle/>
        <a:p>
          <a:endParaRPr lang="en-US">
            <a:latin typeface="Arial" panose="020B0604020202020204" pitchFamily="34" charset="0"/>
            <a:cs typeface="Arial" panose="020B0604020202020204" pitchFamily="34" charset="0"/>
          </a:endParaRPr>
        </a:p>
      </dgm:t>
    </dgm:pt>
    <dgm:pt modelId="{8A30121C-9AE1-438B-BB23-F53D2F1EEF48}">
      <dgm:prSet/>
      <dgm:spPr/>
      <dgm:t>
        <a:bodyPr/>
        <a:lstStyle/>
        <a:p>
          <a:r>
            <a:rPr lang="en-ZA" dirty="0">
              <a:latin typeface="Arial" panose="020B0604020202020204" pitchFamily="34" charset="0"/>
              <a:cs typeface="Arial" panose="020B0604020202020204" pitchFamily="34" charset="0"/>
            </a:rPr>
            <a:t>Familiarise yourself with each reference material (index/topic)</a:t>
          </a:r>
          <a:endParaRPr lang="en-US" dirty="0">
            <a:latin typeface="Arial" panose="020B0604020202020204" pitchFamily="34" charset="0"/>
            <a:cs typeface="Arial" panose="020B0604020202020204" pitchFamily="34" charset="0"/>
          </a:endParaRPr>
        </a:p>
      </dgm:t>
    </dgm:pt>
    <dgm:pt modelId="{74B48F57-C9AE-499F-BC1A-E21141A65305}" type="parTrans" cxnId="{203C4A8D-863F-42D3-BDBD-60F4B0DB0791}">
      <dgm:prSet/>
      <dgm:spPr/>
      <dgm:t>
        <a:bodyPr/>
        <a:lstStyle/>
        <a:p>
          <a:endParaRPr lang="en-US">
            <a:latin typeface="Arial" panose="020B0604020202020204" pitchFamily="34" charset="0"/>
            <a:cs typeface="Arial" panose="020B0604020202020204" pitchFamily="34" charset="0"/>
          </a:endParaRPr>
        </a:p>
      </dgm:t>
    </dgm:pt>
    <dgm:pt modelId="{5E2B83A0-CF73-417B-BA9C-E0668B814030}" type="sibTrans" cxnId="{203C4A8D-863F-42D3-BDBD-60F4B0DB0791}">
      <dgm:prSet/>
      <dgm:spPr/>
      <dgm:t>
        <a:bodyPr/>
        <a:lstStyle/>
        <a:p>
          <a:endParaRPr lang="en-US">
            <a:latin typeface="Arial" panose="020B0604020202020204" pitchFamily="34" charset="0"/>
            <a:cs typeface="Arial" panose="020B0604020202020204" pitchFamily="34" charset="0"/>
          </a:endParaRPr>
        </a:p>
      </dgm:t>
    </dgm:pt>
    <dgm:pt modelId="{20B1DA0A-1D78-4088-9814-599377FA4A3D}">
      <dgm:prSet/>
      <dgm:spPr/>
      <dgm:t>
        <a:bodyPr/>
        <a:lstStyle/>
        <a:p>
          <a:r>
            <a:rPr lang="en-ZA" dirty="0">
              <a:latin typeface="Arial" panose="020B0604020202020204" pitchFamily="34" charset="0"/>
              <a:cs typeface="Arial" panose="020B0604020202020204" pitchFamily="34" charset="0"/>
            </a:rPr>
            <a:t>Never use reference material that you have not used before</a:t>
          </a:r>
          <a:endParaRPr lang="en-US" dirty="0">
            <a:latin typeface="Arial" panose="020B0604020202020204" pitchFamily="34" charset="0"/>
            <a:cs typeface="Arial" panose="020B0604020202020204" pitchFamily="34" charset="0"/>
          </a:endParaRPr>
        </a:p>
      </dgm:t>
    </dgm:pt>
    <dgm:pt modelId="{F62F7895-5241-4575-8AEB-07CCCE72F9E5}" type="parTrans" cxnId="{E4FECDDE-2D4F-4103-AF01-EA1973506641}">
      <dgm:prSet/>
      <dgm:spPr/>
      <dgm:t>
        <a:bodyPr/>
        <a:lstStyle/>
        <a:p>
          <a:endParaRPr lang="en-US">
            <a:latin typeface="Arial" panose="020B0604020202020204" pitchFamily="34" charset="0"/>
            <a:cs typeface="Arial" panose="020B0604020202020204" pitchFamily="34" charset="0"/>
          </a:endParaRPr>
        </a:p>
      </dgm:t>
    </dgm:pt>
    <dgm:pt modelId="{6AD8802A-B602-4905-A039-98DB9C43FFBA}" type="sibTrans" cxnId="{E4FECDDE-2D4F-4103-AF01-EA1973506641}">
      <dgm:prSet/>
      <dgm:spPr/>
      <dgm:t>
        <a:bodyPr/>
        <a:lstStyle/>
        <a:p>
          <a:endParaRPr lang="en-US">
            <a:latin typeface="Arial" panose="020B0604020202020204" pitchFamily="34" charset="0"/>
            <a:cs typeface="Arial" panose="020B0604020202020204" pitchFamily="34" charset="0"/>
          </a:endParaRPr>
        </a:p>
      </dgm:t>
    </dgm:pt>
    <dgm:pt modelId="{DDFB87C7-AE64-4757-948E-BD268A5845B4}">
      <dgm:prSet/>
      <dgm:spPr/>
      <dgm:t>
        <a:bodyPr/>
        <a:lstStyle/>
        <a:p>
          <a:r>
            <a:rPr lang="en-ZA" dirty="0">
              <a:latin typeface="Arial" panose="020B0604020202020204" pitchFamily="34" charset="0"/>
              <a:cs typeface="Arial" panose="020B0604020202020204" pitchFamily="34" charset="0"/>
            </a:rPr>
            <a:t>Learn from your work environment (SOPs)</a:t>
          </a:r>
          <a:endParaRPr lang="en-US" dirty="0">
            <a:latin typeface="Arial" panose="020B0604020202020204" pitchFamily="34" charset="0"/>
            <a:cs typeface="Arial" panose="020B0604020202020204" pitchFamily="34" charset="0"/>
          </a:endParaRPr>
        </a:p>
      </dgm:t>
    </dgm:pt>
    <dgm:pt modelId="{D152953A-F77C-4E31-A226-9B18DFBA39F3}" type="parTrans" cxnId="{0FAD46AE-D61D-4B44-B350-AA4333276D89}">
      <dgm:prSet/>
      <dgm:spPr/>
      <dgm:t>
        <a:bodyPr/>
        <a:lstStyle/>
        <a:p>
          <a:endParaRPr lang="en-US">
            <a:latin typeface="Arial" panose="020B0604020202020204" pitchFamily="34" charset="0"/>
            <a:cs typeface="Arial" panose="020B0604020202020204" pitchFamily="34" charset="0"/>
          </a:endParaRPr>
        </a:p>
      </dgm:t>
    </dgm:pt>
    <dgm:pt modelId="{7B51CC7A-CF74-4419-87DF-2211ED5AAACB}" type="sibTrans" cxnId="{0FAD46AE-D61D-4B44-B350-AA4333276D89}">
      <dgm:prSet/>
      <dgm:spPr/>
      <dgm:t>
        <a:bodyPr/>
        <a:lstStyle/>
        <a:p>
          <a:endParaRPr lang="en-US">
            <a:latin typeface="Arial" panose="020B0604020202020204" pitchFamily="34" charset="0"/>
            <a:cs typeface="Arial" panose="020B0604020202020204" pitchFamily="34" charset="0"/>
          </a:endParaRPr>
        </a:p>
      </dgm:t>
    </dgm:pt>
    <dgm:pt modelId="{931AE6E0-3CFE-4783-B9B7-B5DF27EA2E2F}">
      <dgm:prSet/>
      <dgm:spPr/>
      <dgm:t>
        <a:bodyPr/>
        <a:lstStyle/>
        <a:p>
          <a:r>
            <a:rPr lang="en-ZA" dirty="0">
              <a:latin typeface="Arial" panose="020B0604020202020204" pitchFamily="34" charset="0"/>
              <a:cs typeface="Arial" panose="020B0604020202020204" pitchFamily="34" charset="0"/>
            </a:rPr>
            <a:t>Ask for assistance from your colleagues / supervisors</a:t>
          </a:r>
          <a:endParaRPr lang="en-US" dirty="0">
            <a:latin typeface="Arial" panose="020B0604020202020204" pitchFamily="34" charset="0"/>
            <a:cs typeface="Arial" panose="020B0604020202020204" pitchFamily="34" charset="0"/>
          </a:endParaRPr>
        </a:p>
      </dgm:t>
    </dgm:pt>
    <dgm:pt modelId="{0E2AA3B8-22AD-4078-9C04-CBF5457E587F}" type="parTrans" cxnId="{0C97477F-69CD-45EF-8475-4B9D82916895}">
      <dgm:prSet/>
      <dgm:spPr/>
      <dgm:t>
        <a:bodyPr/>
        <a:lstStyle/>
        <a:p>
          <a:endParaRPr lang="en-US">
            <a:latin typeface="Arial" panose="020B0604020202020204" pitchFamily="34" charset="0"/>
            <a:cs typeface="Arial" panose="020B0604020202020204" pitchFamily="34" charset="0"/>
          </a:endParaRPr>
        </a:p>
      </dgm:t>
    </dgm:pt>
    <dgm:pt modelId="{E9AAE3BC-B877-4504-AE41-FE06121F48A9}" type="sibTrans" cxnId="{0C97477F-69CD-45EF-8475-4B9D82916895}">
      <dgm:prSet/>
      <dgm:spPr/>
      <dgm:t>
        <a:bodyPr/>
        <a:lstStyle/>
        <a:p>
          <a:endParaRPr lang="en-US">
            <a:latin typeface="Arial" panose="020B0604020202020204" pitchFamily="34" charset="0"/>
            <a:cs typeface="Arial" panose="020B0604020202020204" pitchFamily="34" charset="0"/>
          </a:endParaRPr>
        </a:p>
      </dgm:t>
    </dgm:pt>
    <dgm:pt modelId="{D7433905-D659-4CC8-8623-94C829267188}" type="pres">
      <dgm:prSet presAssocID="{5A48FE9C-A1C8-4A55-B58B-DAD07F093C0B}" presName="diagram" presStyleCnt="0">
        <dgm:presLayoutVars>
          <dgm:dir/>
          <dgm:resizeHandles val="exact"/>
        </dgm:presLayoutVars>
      </dgm:prSet>
      <dgm:spPr/>
    </dgm:pt>
    <dgm:pt modelId="{ABE69DFF-0D48-420A-8A93-B9B0DEA37214}" type="pres">
      <dgm:prSet presAssocID="{A790A17A-F608-414D-9A8A-F8B466D49158}" presName="node" presStyleLbl="node1" presStyleIdx="0" presStyleCnt="8">
        <dgm:presLayoutVars>
          <dgm:bulletEnabled val="1"/>
        </dgm:presLayoutVars>
      </dgm:prSet>
      <dgm:spPr/>
    </dgm:pt>
    <dgm:pt modelId="{217500E4-3FF3-401A-89AE-A9DE34685F17}" type="pres">
      <dgm:prSet presAssocID="{C820E362-E2B1-42E2-9EF3-B8D0CE4F9622}" presName="sibTrans" presStyleCnt="0"/>
      <dgm:spPr/>
    </dgm:pt>
    <dgm:pt modelId="{D8CA93AD-A24B-4DA2-9890-5F4E877A18A4}" type="pres">
      <dgm:prSet presAssocID="{9D665930-9069-4186-B0D1-2286C02B8EF6}" presName="node" presStyleLbl="node1" presStyleIdx="1" presStyleCnt="8">
        <dgm:presLayoutVars>
          <dgm:bulletEnabled val="1"/>
        </dgm:presLayoutVars>
      </dgm:prSet>
      <dgm:spPr/>
    </dgm:pt>
    <dgm:pt modelId="{EDC73AD1-49B5-43C4-88F8-97A914FA5C6F}" type="pres">
      <dgm:prSet presAssocID="{1107197E-B9A1-48B1-A3BB-25F5A34C39FB}" presName="sibTrans" presStyleCnt="0"/>
      <dgm:spPr/>
    </dgm:pt>
    <dgm:pt modelId="{1B4BA441-D37D-4693-BD7B-D3C60FF81281}" type="pres">
      <dgm:prSet presAssocID="{0ECCA075-4AD2-4C6A-9191-7E88FAEADC28}" presName="node" presStyleLbl="node1" presStyleIdx="2" presStyleCnt="8">
        <dgm:presLayoutVars>
          <dgm:bulletEnabled val="1"/>
        </dgm:presLayoutVars>
      </dgm:prSet>
      <dgm:spPr/>
    </dgm:pt>
    <dgm:pt modelId="{EECD34E8-C99B-4386-BF37-2C502DE61897}" type="pres">
      <dgm:prSet presAssocID="{E5D74F4E-115F-4C74-9767-2E86C0205286}" presName="sibTrans" presStyleCnt="0"/>
      <dgm:spPr/>
    </dgm:pt>
    <dgm:pt modelId="{AEE871C8-B6B0-436E-94AF-14D02B67E662}" type="pres">
      <dgm:prSet presAssocID="{E00E2FF4-3630-4C72-B3DE-94B4FE6E445F}" presName="node" presStyleLbl="node1" presStyleIdx="3" presStyleCnt="8">
        <dgm:presLayoutVars>
          <dgm:bulletEnabled val="1"/>
        </dgm:presLayoutVars>
      </dgm:prSet>
      <dgm:spPr/>
    </dgm:pt>
    <dgm:pt modelId="{8B36C98D-6FA9-4753-B37D-B2E1B0A17E26}" type="pres">
      <dgm:prSet presAssocID="{E45EFF2D-A1E9-457A-8282-0A1104CC8DB6}" presName="sibTrans" presStyleCnt="0"/>
      <dgm:spPr/>
    </dgm:pt>
    <dgm:pt modelId="{3CE762D8-C23F-4051-9B1F-0F7EAAE59C91}" type="pres">
      <dgm:prSet presAssocID="{8A30121C-9AE1-438B-BB23-F53D2F1EEF48}" presName="node" presStyleLbl="node1" presStyleIdx="4" presStyleCnt="8">
        <dgm:presLayoutVars>
          <dgm:bulletEnabled val="1"/>
        </dgm:presLayoutVars>
      </dgm:prSet>
      <dgm:spPr/>
    </dgm:pt>
    <dgm:pt modelId="{2E750192-3625-4B22-86D8-D2ED26F97D00}" type="pres">
      <dgm:prSet presAssocID="{5E2B83A0-CF73-417B-BA9C-E0668B814030}" presName="sibTrans" presStyleCnt="0"/>
      <dgm:spPr/>
    </dgm:pt>
    <dgm:pt modelId="{081FDBE8-8311-4F80-9BCC-F9A149CDFBC1}" type="pres">
      <dgm:prSet presAssocID="{20B1DA0A-1D78-4088-9814-599377FA4A3D}" presName="node" presStyleLbl="node1" presStyleIdx="5" presStyleCnt="8">
        <dgm:presLayoutVars>
          <dgm:bulletEnabled val="1"/>
        </dgm:presLayoutVars>
      </dgm:prSet>
      <dgm:spPr/>
    </dgm:pt>
    <dgm:pt modelId="{FD5A9823-3E75-4CBB-A7DF-4CB8E305BC77}" type="pres">
      <dgm:prSet presAssocID="{6AD8802A-B602-4905-A039-98DB9C43FFBA}" presName="sibTrans" presStyleCnt="0"/>
      <dgm:spPr/>
    </dgm:pt>
    <dgm:pt modelId="{5CB1CDFF-4AB6-44F9-BA72-225587D4DD7C}" type="pres">
      <dgm:prSet presAssocID="{DDFB87C7-AE64-4757-948E-BD268A5845B4}" presName="node" presStyleLbl="node1" presStyleIdx="6" presStyleCnt="8">
        <dgm:presLayoutVars>
          <dgm:bulletEnabled val="1"/>
        </dgm:presLayoutVars>
      </dgm:prSet>
      <dgm:spPr/>
    </dgm:pt>
    <dgm:pt modelId="{4DB364D5-E74B-4505-9DF0-801EB1D94B0F}" type="pres">
      <dgm:prSet presAssocID="{7B51CC7A-CF74-4419-87DF-2211ED5AAACB}" presName="sibTrans" presStyleCnt="0"/>
      <dgm:spPr/>
    </dgm:pt>
    <dgm:pt modelId="{7D104189-C32C-4DB9-AC81-9F0E786E7569}" type="pres">
      <dgm:prSet presAssocID="{931AE6E0-3CFE-4783-B9B7-B5DF27EA2E2F}" presName="node" presStyleLbl="node1" presStyleIdx="7" presStyleCnt="8">
        <dgm:presLayoutVars>
          <dgm:bulletEnabled val="1"/>
        </dgm:presLayoutVars>
      </dgm:prSet>
      <dgm:spPr/>
    </dgm:pt>
  </dgm:ptLst>
  <dgm:cxnLst>
    <dgm:cxn modelId="{09AD4209-8CF4-43CB-9EE9-CCD4B7953C6F}" srcId="{5A48FE9C-A1C8-4A55-B58B-DAD07F093C0B}" destId="{E00E2FF4-3630-4C72-B3DE-94B4FE6E445F}" srcOrd="3" destOrd="0" parTransId="{A39C6067-4BEA-45C6-926E-9ECD379D0182}" sibTransId="{E45EFF2D-A1E9-457A-8282-0A1104CC8DB6}"/>
    <dgm:cxn modelId="{712BBC16-A4A6-4A6F-AF65-69BD9BEE7116}" type="presOf" srcId="{20B1DA0A-1D78-4088-9814-599377FA4A3D}" destId="{081FDBE8-8311-4F80-9BCC-F9A149CDFBC1}" srcOrd="0" destOrd="0" presId="urn:microsoft.com/office/officeart/2005/8/layout/default"/>
    <dgm:cxn modelId="{828B0617-6C07-4F32-AE9A-8015946F8C5C}" srcId="{5A48FE9C-A1C8-4A55-B58B-DAD07F093C0B}" destId="{9D665930-9069-4186-B0D1-2286C02B8EF6}" srcOrd="1" destOrd="0" parTransId="{F8A79974-D7FE-4CE8-9B01-5A12516330BB}" sibTransId="{1107197E-B9A1-48B1-A3BB-25F5A34C39FB}"/>
    <dgm:cxn modelId="{4BD7E231-C4A4-49C3-8556-D153BE982C80}" srcId="{5A48FE9C-A1C8-4A55-B58B-DAD07F093C0B}" destId="{A790A17A-F608-414D-9A8A-F8B466D49158}" srcOrd="0" destOrd="0" parTransId="{22BF27D2-2AEE-49FF-B7C0-C0F4C4E6762A}" sibTransId="{C820E362-E2B1-42E2-9EF3-B8D0CE4F9622}"/>
    <dgm:cxn modelId="{B5C2DA6C-E38E-4A50-8AFB-D08298D45F18}" type="presOf" srcId="{8A30121C-9AE1-438B-BB23-F53D2F1EEF48}" destId="{3CE762D8-C23F-4051-9B1F-0F7EAAE59C91}" srcOrd="0" destOrd="0" presId="urn:microsoft.com/office/officeart/2005/8/layout/default"/>
    <dgm:cxn modelId="{0BF49457-0FDB-45FB-B648-F876B720EFE3}" type="presOf" srcId="{0ECCA075-4AD2-4C6A-9191-7E88FAEADC28}" destId="{1B4BA441-D37D-4693-BD7B-D3C60FF81281}" srcOrd="0" destOrd="0" presId="urn:microsoft.com/office/officeart/2005/8/layout/default"/>
    <dgm:cxn modelId="{0C97477F-69CD-45EF-8475-4B9D82916895}" srcId="{5A48FE9C-A1C8-4A55-B58B-DAD07F093C0B}" destId="{931AE6E0-3CFE-4783-B9B7-B5DF27EA2E2F}" srcOrd="7" destOrd="0" parTransId="{0E2AA3B8-22AD-4078-9C04-CBF5457E587F}" sibTransId="{E9AAE3BC-B877-4504-AE41-FE06121F48A9}"/>
    <dgm:cxn modelId="{72550C85-8875-495D-AF7C-2325076254E1}" type="presOf" srcId="{9D665930-9069-4186-B0D1-2286C02B8EF6}" destId="{D8CA93AD-A24B-4DA2-9890-5F4E877A18A4}" srcOrd="0" destOrd="0" presId="urn:microsoft.com/office/officeart/2005/8/layout/default"/>
    <dgm:cxn modelId="{D7C8658D-07AF-4996-97CC-323882AA47A1}" type="presOf" srcId="{DDFB87C7-AE64-4757-948E-BD268A5845B4}" destId="{5CB1CDFF-4AB6-44F9-BA72-225587D4DD7C}" srcOrd="0" destOrd="0" presId="urn:microsoft.com/office/officeart/2005/8/layout/default"/>
    <dgm:cxn modelId="{203C4A8D-863F-42D3-BDBD-60F4B0DB0791}" srcId="{5A48FE9C-A1C8-4A55-B58B-DAD07F093C0B}" destId="{8A30121C-9AE1-438B-BB23-F53D2F1EEF48}" srcOrd="4" destOrd="0" parTransId="{74B48F57-C9AE-499F-BC1A-E21141A65305}" sibTransId="{5E2B83A0-CF73-417B-BA9C-E0668B814030}"/>
    <dgm:cxn modelId="{9415D79F-EF78-4223-9FC8-9098F16B5847}" type="presOf" srcId="{E00E2FF4-3630-4C72-B3DE-94B4FE6E445F}" destId="{AEE871C8-B6B0-436E-94AF-14D02B67E662}" srcOrd="0" destOrd="0" presId="urn:microsoft.com/office/officeart/2005/8/layout/default"/>
    <dgm:cxn modelId="{0FAD46AE-D61D-4B44-B350-AA4333276D89}" srcId="{5A48FE9C-A1C8-4A55-B58B-DAD07F093C0B}" destId="{DDFB87C7-AE64-4757-948E-BD268A5845B4}" srcOrd="6" destOrd="0" parTransId="{D152953A-F77C-4E31-A226-9B18DFBA39F3}" sibTransId="{7B51CC7A-CF74-4419-87DF-2211ED5AAACB}"/>
    <dgm:cxn modelId="{F86461BB-9DEE-473B-9E85-9E781D316F25}" srcId="{5A48FE9C-A1C8-4A55-B58B-DAD07F093C0B}" destId="{0ECCA075-4AD2-4C6A-9191-7E88FAEADC28}" srcOrd="2" destOrd="0" parTransId="{E9222868-A76A-4C37-8BA3-6A2224CE52F8}" sibTransId="{E5D74F4E-115F-4C74-9767-2E86C0205286}"/>
    <dgm:cxn modelId="{E4FECDDE-2D4F-4103-AF01-EA1973506641}" srcId="{5A48FE9C-A1C8-4A55-B58B-DAD07F093C0B}" destId="{20B1DA0A-1D78-4088-9814-599377FA4A3D}" srcOrd="5" destOrd="0" parTransId="{F62F7895-5241-4575-8AEB-07CCCE72F9E5}" sibTransId="{6AD8802A-B602-4905-A039-98DB9C43FFBA}"/>
    <dgm:cxn modelId="{547AF6E5-4267-490F-8E8E-C21CD0E0E4E6}" type="presOf" srcId="{5A48FE9C-A1C8-4A55-B58B-DAD07F093C0B}" destId="{D7433905-D659-4CC8-8623-94C829267188}" srcOrd="0" destOrd="0" presId="urn:microsoft.com/office/officeart/2005/8/layout/default"/>
    <dgm:cxn modelId="{068F51F5-741C-4658-B44E-C59DAF618505}" type="presOf" srcId="{931AE6E0-3CFE-4783-B9B7-B5DF27EA2E2F}" destId="{7D104189-C32C-4DB9-AC81-9F0E786E7569}" srcOrd="0" destOrd="0" presId="urn:microsoft.com/office/officeart/2005/8/layout/default"/>
    <dgm:cxn modelId="{9C5AB7F7-BD41-4F2C-A4A7-0E82DEB2DE87}" type="presOf" srcId="{A790A17A-F608-414D-9A8A-F8B466D49158}" destId="{ABE69DFF-0D48-420A-8A93-B9B0DEA37214}" srcOrd="0" destOrd="0" presId="urn:microsoft.com/office/officeart/2005/8/layout/default"/>
    <dgm:cxn modelId="{CD07AC20-B5E1-4832-A386-CCF8E3C14B69}" type="presParOf" srcId="{D7433905-D659-4CC8-8623-94C829267188}" destId="{ABE69DFF-0D48-420A-8A93-B9B0DEA37214}" srcOrd="0" destOrd="0" presId="urn:microsoft.com/office/officeart/2005/8/layout/default"/>
    <dgm:cxn modelId="{608FC6D0-F284-43F3-9C87-884818558B4C}" type="presParOf" srcId="{D7433905-D659-4CC8-8623-94C829267188}" destId="{217500E4-3FF3-401A-89AE-A9DE34685F17}" srcOrd="1" destOrd="0" presId="urn:microsoft.com/office/officeart/2005/8/layout/default"/>
    <dgm:cxn modelId="{145A3B00-D78E-4ADD-8BEF-478FE1B537E6}" type="presParOf" srcId="{D7433905-D659-4CC8-8623-94C829267188}" destId="{D8CA93AD-A24B-4DA2-9890-5F4E877A18A4}" srcOrd="2" destOrd="0" presId="urn:microsoft.com/office/officeart/2005/8/layout/default"/>
    <dgm:cxn modelId="{36DE73A0-B8CC-4F33-9A05-B37CC8D42C66}" type="presParOf" srcId="{D7433905-D659-4CC8-8623-94C829267188}" destId="{EDC73AD1-49B5-43C4-88F8-97A914FA5C6F}" srcOrd="3" destOrd="0" presId="urn:microsoft.com/office/officeart/2005/8/layout/default"/>
    <dgm:cxn modelId="{1FABC7C6-A2E0-430D-B680-682540C71740}" type="presParOf" srcId="{D7433905-D659-4CC8-8623-94C829267188}" destId="{1B4BA441-D37D-4693-BD7B-D3C60FF81281}" srcOrd="4" destOrd="0" presId="urn:microsoft.com/office/officeart/2005/8/layout/default"/>
    <dgm:cxn modelId="{086098C9-127B-47BE-AA56-5F187D65D1F5}" type="presParOf" srcId="{D7433905-D659-4CC8-8623-94C829267188}" destId="{EECD34E8-C99B-4386-BF37-2C502DE61897}" srcOrd="5" destOrd="0" presId="urn:microsoft.com/office/officeart/2005/8/layout/default"/>
    <dgm:cxn modelId="{BD9C08DF-40A6-42F4-9BF5-BF521DF6CAB1}" type="presParOf" srcId="{D7433905-D659-4CC8-8623-94C829267188}" destId="{AEE871C8-B6B0-436E-94AF-14D02B67E662}" srcOrd="6" destOrd="0" presId="urn:microsoft.com/office/officeart/2005/8/layout/default"/>
    <dgm:cxn modelId="{EAAD4BF1-C71F-4D5A-9CE3-92337105C36C}" type="presParOf" srcId="{D7433905-D659-4CC8-8623-94C829267188}" destId="{8B36C98D-6FA9-4753-B37D-B2E1B0A17E26}" srcOrd="7" destOrd="0" presId="urn:microsoft.com/office/officeart/2005/8/layout/default"/>
    <dgm:cxn modelId="{3A47D14E-0D1F-46A1-B613-C0756AFCD5D4}" type="presParOf" srcId="{D7433905-D659-4CC8-8623-94C829267188}" destId="{3CE762D8-C23F-4051-9B1F-0F7EAAE59C91}" srcOrd="8" destOrd="0" presId="urn:microsoft.com/office/officeart/2005/8/layout/default"/>
    <dgm:cxn modelId="{BE4A71E4-A996-472D-8B94-580976D21C60}" type="presParOf" srcId="{D7433905-D659-4CC8-8623-94C829267188}" destId="{2E750192-3625-4B22-86D8-D2ED26F97D00}" srcOrd="9" destOrd="0" presId="urn:microsoft.com/office/officeart/2005/8/layout/default"/>
    <dgm:cxn modelId="{44BD75A3-98B3-4FD6-9957-E70D6F8F90C8}" type="presParOf" srcId="{D7433905-D659-4CC8-8623-94C829267188}" destId="{081FDBE8-8311-4F80-9BCC-F9A149CDFBC1}" srcOrd="10" destOrd="0" presId="urn:microsoft.com/office/officeart/2005/8/layout/default"/>
    <dgm:cxn modelId="{2BE3FD1D-7861-4C52-A4C0-8EBDF8D53CE7}" type="presParOf" srcId="{D7433905-D659-4CC8-8623-94C829267188}" destId="{FD5A9823-3E75-4CBB-A7DF-4CB8E305BC77}" srcOrd="11" destOrd="0" presId="urn:microsoft.com/office/officeart/2005/8/layout/default"/>
    <dgm:cxn modelId="{4AD6E5C2-F671-41E4-BD51-AEF9B6BDD78B}" type="presParOf" srcId="{D7433905-D659-4CC8-8623-94C829267188}" destId="{5CB1CDFF-4AB6-44F9-BA72-225587D4DD7C}" srcOrd="12" destOrd="0" presId="urn:microsoft.com/office/officeart/2005/8/layout/default"/>
    <dgm:cxn modelId="{E1FE66E2-C150-4048-9194-C3F79F16B418}" type="presParOf" srcId="{D7433905-D659-4CC8-8623-94C829267188}" destId="{4DB364D5-E74B-4505-9DF0-801EB1D94B0F}" srcOrd="13" destOrd="0" presId="urn:microsoft.com/office/officeart/2005/8/layout/default"/>
    <dgm:cxn modelId="{E6F6A25F-C00D-4D5B-AE5B-7566B1E0A3DB}" type="presParOf" srcId="{D7433905-D659-4CC8-8623-94C829267188}" destId="{7D104189-C32C-4DB9-AC81-9F0E786E7569}"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C55FE48-857C-46AA-81D1-CE2924BAC861}" type="doc">
      <dgm:prSet loTypeId="urn:microsoft.com/office/officeart/2005/8/layout/hList7" loCatId="list" qsTypeId="urn:microsoft.com/office/officeart/2005/8/quickstyle/3d1" qsCatId="3D" csTypeId="urn:microsoft.com/office/officeart/2005/8/colors/accent1_2" csCatId="accent1" phldr="1"/>
      <dgm:spPr/>
      <dgm:t>
        <a:bodyPr/>
        <a:lstStyle/>
        <a:p>
          <a:endParaRPr lang="en-ZA"/>
        </a:p>
      </dgm:t>
    </dgm:pt>
    <dgm:pt modelId="{51A95AFD-9531-4E44-A96B-7C385767B8AF}">
      <dgm:prSet/>
      <dgm:spPr>
        <a:ln>
          <a:solidFill>
            <a:schemeClr val="accent1">
              <a:lumMod val="50000"/>
            </a:schemeClr>
          </a:solidFill>
        </a:ln>
      </dgm:spPr>
      <dgm:t>
        <a:bodyPr/>
        <a:lstStyle/>
        <a:p>
          <a:r>
            <a:rPr lang="en-ZA" b="1" dirty="0">
              <a:latin typeface="Arial" panose="020B0604020202020204" pitchFamily="34" charset="0"/>
              <a:cs typeface="Arial" panose="020B0604020202020204" pitchFamily="34" charset="0"/>
            </a:rPr>
            <a:t>RESIDENCE</a:t>
          </a:r>
        </a:p>
      </dgm:t>
    </dgm:pt>
    <dgm:pt modelId="{9C1AF65C-F509-4B0A-A406-F497C73F79CD}" type="parTrans" cxnId="{1EE85BE9-4509-4BC0-B7EC-80A6E5C97764}">
      <dgm:prSet/>
      <dgm:spPr/>
      <dgm:t>
        <a:bodyPr/>
        <a:lstStyle/>
        <a:p>
          <a:endParaRPr lang="en-ZA"/>
        </a:p>
      </dgm:t>
    </dgm:pt>
    <dgm:pt modelId="{F9EEC4A7-92C4-4483-8DFF-940FA55DFA4B}" type="sibTrans" cxnId="{1EE85BE9-4509-4BC0-B7EC-80A6E5C97764}">
      <dgm:prSet/>
      <dgm:spPr/>
      <dgm:t>
        <a:bodyPr/>
        <a:lstStyle/>
        <a:p>
          <a:endParaRPr lang="en-ZA"/>
        </a:p>
      </dgm:t>
    </dgm:pt>
    <dgm:pt modelId="{DBE1BAA5-0898-4684-8450-8D33F951F144}">
      <dgm:prSet custT="1"/>
      <dgm:spPr/>
      <dgm:t>
        <a:bodyPr/>
        <a:lstStyle/>
        <a:p>
          <a:r>
            <a:rPr lang="en-ZA" sz="1800" b="1" dirty="0">
              <a:latin typeface="Arial" panose="020B0604020202020204" pitchFamily="34" charset="0"/>
              <a:cs typeface="Arial" panose="020B0604020202020204" pitchFamily="34" charset="0"/>
            </a:rPr>
            <a:t>SAPC</a:t>
          </a:r>
        </a:p>
      </dgm:t>
    </dgm:pt>
    <dgm:pt modelId="{F082BD6C-1B4E-4878-85CD-F285D13A4355}" type="parTrans" cxnId="{2F4DB1EC-9352-4C31-B5A1-C9628EBA717B}">
      <dgm:prSet/>
      <dgm:spPr/>
      <dgm:t>
        <a:bodyPr/>
        <a:lstStyle/>
        <a:p>
          <a:endParaRPr lang="en-ZA"/>
        </a:p>
      </dgm:t>
    </dgm:pt>
    <dgm:pt modelId="{6F1BFB38-F076-44FF-A81B-2DA5AB3880D8}" type="sibTrans" cxnId="{2F4DB1EC-9352-4C31-B5A1-C9628EBA717B}">
      <dgm:prSet/>
      <dgm:spPr/>
      <dgm:t>
        <a:bodyPr/>
        <a:lstStyle/>
        <a:p>
          <a:endParaRPr lang="en-ZA"/>
        </a:p>
      </dgm:t>
    </dgm:pt>
    <dgm:pt modelId="{43F67F24-98CE-4E0A-99F1-7C2EFDC1CE49}">
      <dgm:prSet/>
      <dgm:spPr/>
      <dgm:t>
        <a:bodyPr/>
        <a:lstStyle/>
        <a:p>
          <a:r>
            <a:rPr lang="en-ZA" b="1" dirty="0">
              <a:latin typeface="Arial" panose="020B0604020202020204" pitchFamily="34" charset="0"/>
              <a:cs typeface="Arial" panose="020B0604020202020204" pitchFamily="34" charset="0"/>
            </a:rPr>
            <a:t>WORK PLACE</a:t>
          </a:r>
        </a:p>
      </dgm:t>
    </dgm:pt>
    <dgm:pt modelId="{312580F7-A21E-4E5B-AF06-6210B2FD80EC}" type="parTrans" cxnId="{C1F9B9D6-34F5-40F4-AD39-FEBFA371F3EB}">
      <dgm:prSet/>
      <dgm:spPr/>
      <dgm:t>
        <a:bodyPr/>
        <a:lstStyle/>
        <a:p>
          <a:endParaRPr lang="en-ZA"/>
        </a:p>
      </dgm:t>
    </dgm:pt>
    <dgm:pt modelId="{6A913EDE-F28B-4E25-B6C8-1C1FA0DAB699}" type="sibTrans" cxnId="{C1F9B9D6-34F5-40F4-AD39-FEBFA371F3EB}">
      <dgm:prSet/>
      <dgm:spPr/>
      <dgm:t>
        <a:bodyPr/>
        <a:lstStyle/>
        <a:p>
          <a:endParaRPr lang="en-ZA"/>
        </a:p>
      </dgm:t>
    </dgm:pt>
    <dgm:pt modelId="{219614DF-F9B2-41FD-91FC-613D8443E556}">
      <dgm:prSet/>
      <dgm:spPr/>
      <dgm:t>
        <a:bodyPr/>
        <a:lstStyle/>
        <a:p>
          <a:r>
            <a:rPr kumimoji="0" lang="en-ZA" b="1" i="0" u="none" strike="noStrike" cap="none" spc="0" normalizeH="0" baseline="0" noProof="0">
              <a:ln/>
              <a:effectLst/>
              <a:uLnTx/>
              <a:uFillTx/>
              <a:latin typeface="Arial" panose="020B0604020202020204" pitchFamily="34" charset="0"/>
              <a:cs typeface="Arial" panose="020B0604020202020204" pitchFamily="34" charset="0"/>
            </a:rPr>
            <a:t>OTHER</a:t>
          </a:r>
          <a:endParaRPr lang="en-ZA" dirty="0"/>
        </a:p>
      </dgm:t>
    </dgm:pt>
    <dgm:pt modelId="{9058C7CD-605B-4F19-8404-4DDCEC11E15F}" type="parTrans" cxnId="{B4D06E41-6D60-4ACB-80B1-6780D9F12C97}">
      <dgm:prSet/>
      <dgm:spPr/>
      <dgm:t>
        <a:bodyPr/>
        <a:lstStyle/>
        <a:p>
          <a:endParaRPr lang="en-ZA"/>
        </a:p>
      </dgm:t>
    </dgm:pt>
    <dgm:pt modelId="{7348230D-1260-4EB5-80D6-E77D64527B15}" type="sibTrans" cxnId="{B4D06E41-6D60-4ACB-80B1-6780D9F12C97}">
      <dgm:prSet/>
      <dgm:spPr/>
      <dgm:t>
        <a:bodyPr/>
        <a:lstStyle/>
        <a:p>
          <a:endParaRPr lang="en-ZA"/>
        </a:p>
      </dgm:t>
    </dgm:pt>
    <dgm:pt modelId="{CEAFAC13-A777-4389-BB4D-77C22FEAB1F3}" type="pres">
      <dgm:prSet presAssocID="{6C55FE48-857C-46AA-81D1-CE2924BAC861}" presName="Name0" presStyleCnt="0">
        <dgm:presLayoutVars>
          <dgm:dir/>
          <dgm:resizeHandles val="exact"/>
        </dgm:presLayoutVars>
      </dgm:prSet>
      <dgm:spPr/>
    </dgm:pt>
    <dgm:pt modelId="{B99D916F-1ED3-4933-8871-FDECCFF2AD90}" type="pres">
      <dgm:prSet presAssocID="{6C55FE48-857C-46AA-81D1-CE2924BAC861}" presName="fgShape" presStyleLbl="fgShp" presStyleIdx="0" presStyleCnt="1" custScaleX="108696" custScaleY="228442" custLinFactNeighborX="21827" custLinFactNeighborY="32207"/>
      <dgm:spPr/>
    </dgm:pt>
    <dgm:pt modelId="{07580B4B-E0C2-4072-8C7E-CC5AFBCFB244}" type="pres">
      <dgm:prSet presAssocID="{6C55FE48-857C-46AA-81D1-CE2924BAC861}" presName="linComp" presStyleCnt="0"/>
      <dgm:spPr/>
    </dgm:pt>
    <dgm:pt modelId="{ECE83BEB-DA87-4940-94A3-B3EA16D6FDA0}" type="pres">
      <dgm:prSet presAssocID="{51A95AFD-9531-4E44-A96B-7C385767B8AF}" presName="compNode" presStyleCnt="0"/>
      <dgm:spPr/>
    </dgm:pt>
    <dgm:pt modelId="{0FFBF080-D92E-40FB-8C6B-C651524502E1}" type="pres">
      <dgm:prSet presAssocID="{51A95AFD-9531-4E44-A96B-7C385767B8AF}" presName="bkgdShape" presStyleLbl="node1" presStyleIdx="0" presStyleCnt="4"/>
      <dgm:spPr/>
    </dgm:pt>
    <dgm:pt modelId="{9EBB5592-AF9A-471B-AB89-41D325E421EF}" type="pres">
      <dgm:prSet presAssocID="{51A95AFD-9531-4E44-A96B-7C385767B8AF}" presName="nodeTx" presStyleLbl="node1" presStyleIdx="0" presStyleCnt="4">
        <dgm:presLayoutVars>
          <dgm:bulletEnabled val="1"/>
        </dgm:presLayoutVars>
      </dgm:prSet>
      <dgm:spPr/>
    </dgm:pt>
    <dgm:pt modelId="{E1D9FE86-5D8B-462E-B19D-A61A565818EA}" type="pres">
      <dgm:prSet presAssocID="{51A95AFD-9531-4E44-A96B-7C385767B8AF}" presName="invisiNode" presStyleLbl="node1" presStyleIdx="0" presStyleCnt="4"/>
      <dgm:spPr/>
    </dgm:pt>
    <dgm:pt modelId="{BDB41221-8EE0-489C-A62C-340C350D4625}" type="pres">
      <dgm:prSet presAssocID="{51A95AFD-9531-4E44-A96B-7C385767B8AF}"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Work from home Wi-Fi with solid fill"/>
        </a:ext>
      </dgm:extLst>
    </dgm:pt>
    <dgm:pt modelId="{6544BCCC-73AE-4C2F-9F3A-4AD5DF7604A8}" type="pres">
      <dgm:prSet presAssocID="{F9EEC4A7-92C4-4483-8DFF-940FA55DFA4B}" presName="sibTrans" presStyleLbl="sibTrans2D1" presStyleIdx="0" presStyleCnt="0"/>
      <dgm:spPr/>
    </dgm:pt>
    <dgm:pt modelId="{14AA31DB-5F34-4C57-9A35-1354A338CAA1}" type="pres">
      <dgm:prSet presAssocID="{43F67F24-98CE-4E0A-99F1-7C2EFDC1CE49}" presName="compNode" presStyleCnt="0"/>
      <dgm:spPr/>
    </dgm:pt>
    <dgm:pt modelId="{44231E75-CE16-470A-9475-D1F8E3058DF5}" type="pres">
      <dgm:prSet presAssocID="{43F67F24-98CE-4E0A-99F1-7C2EFDC1CE49}" presName="bkgdShape" presStyleLbl="node1" presStyleIdx="1" presStyleCnt="4"/>
      <dgm:spPr/>
    </dgm:pt>
    <dgm:pt modelId="{62039BD7-51F9-4755-A91D-E2F0A53A92B3}" type="pres">
      <dgm:prSet presAssocID="{43F67F24-98CE-4E0A-99F1-7C2EFDC1CE49}" presName="nodeTx" presStyleLbl="node1" presStyleIdx="1" presStyleCnt="4">
        <dgm:presLayoutVars>
          <dgm:bulletEnabled val="1"/>
        </dgm:presLayoutVars>
      </dgm:prSet>
      <dgm:spPr/>
    </dgm:pt>
    <dgm:pt modelId="{EFEAB74A-ACF1-4F9A-AD7A-6BAE98478E5A}" type="pres">
      <dgm:prSet presAssocID="{43F67F24-98CE-4E0A-99F1-7C2EFDC1CE49}" presName="invisiNode" presStyleLbl="node1" presStyleIdx="1" presStyleCnt="4"/>
      <dgm:spPr/>
    </dgm:pt>
    <dgm:pt modelId="{E3FC1B0A-AB9D-4B89-8BBC-EDAE276B0802}" type="pres">
      <dgm:prSet presAssocID="{43F67F24-98CE-4E0A-99F1-7C2EFDC1CE49}" presName="imagNode"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Hospital outline"/>
        </a:ext>
      </dgm:extLst>
    </dgm:pt>
    <dgm:pt modelId="{88C72F24-4A7A-4511-845B-716093993258}" type="pres">
      <dgm:prSet presAssocID="{6A913EDE-F28B-4E25-B6C8-1C1FA0DAB699}" presName="sibTrans" presStyleLbl="sibTrans2D1" presStyleIdx="0" presStyleCnt="0"/>
      <dgm:spPr/>
    </dgm:pt>
    <dgm:pt modelId="{7CEA8E66-32F2-4BBB-AEB1-17FDD9C8823A}" type="pres">
      <dgm:prSet presAssocID="{DBE1BAA5-0898-4684-8450-8D33F951F144}" presName="compNode" presStyleCnt="0"/>
      <dgm:spPr/>
    </dgm:pt>
    <dgm:pt modelId="{FF2DE823-0134-4B3C-82C3-6F3FD10530CA}" type="pres">
      <dgm:prSet presAssocID="{DBE1BAA5-0898-4684-8450-8D33F951F144}" presName="bkgdShape" presStyleLbl="node1" presStyleIdx="2" presStyleCnt="4" custLinFactNeighborX="-1056" custLinFactNeighborY="-1227"/>
      <dgm:spPr/>
    </dgm:pt>
    <dgm:pt modelId="{70EB5AD3-4797-4FCE-BA1B-52FB62347E39}" type="pres">
      <dgm:prSet presAssocID="{DBE1BAA5-0898-4684-8450-8D33F951F144}" presName="nodeTx" presStyleLbl="node1" presStyleIdx="2" presStyleCnt="4">
        <dgm:presLayoutVars>
          <dgm:bulletEnabled val="1"/>
        </dgm:presLayoutVars>
      </dgm:prSet>
      <dgm:spPr/>
    </dgm:pt>
    <dgm:pt modelId="{05CFC6E9-8677-4FDE-9889-C38DF52856F3}" type="pres">
      <dgm:prSet presAssocID="{DBE1BAA5-0898-4684-8450-8D33F951F144}" presName="invisiNode" presStyleLbl="node1" presStyleIdx="2" presStyleCnt="4"/>
      <dgm:spPr/>
    </dgm:pt>
    <dgm:pt modelId="{A9B36BAE-33ED-4CDD-A765-1B120C5753CB}" type="pres">
      <dgm:prSet presAssocID="{DBE1BAA5-0898-4684-8450-8D33F951F144}" presName="imagNode" presStyleLbl="fgImgPlace1" presStyleIdx="2" presStyleCnt="4" custLinFactNeighborX="-4279" custLinFactNeighborY="694"/>
      <dgm:spPr>
        <a:blipFill rotWithShape="1">
          <a:blip xmlns:r="http://schemas.openxmlformats.org/officeDocument/2006/relationships" r:embed="rId5"/>
          <a:srcRect/>
          <a:stretch>
            <a:fillRect/>
          </a:stretch>
        </a:blipFill>
      </dgm:spPr>
    </dgm:pt>
    <dgm:pt modelId="{45CC0362-2461-4C9C-91D8-EDFC012232C8}" type="pres">
      <dgm:prSet presAssocID="{6F1BFB38-F076-44FF-A81B-2DA5AB3880D8}" presName="sibTrans" presStyleLbl="sibTrans2D1" presStyleIdx="0" presStyleCnt="0"/>
      <dgm:spPr/>
    </dgm:pt>
    <dgm:pt modelId="{EC79E791-BE80-4CF1-B189-F50450A67D96}" type="pres">
      <dgm:prSet presAssocID="{219614DF-F9B2-41FD-91FC-613D8443E556}" presName="compNode" presStyleCnt="0"/>
      <dgm:spPr/>
    </dgm:pt>
    <dgm:pt modelId="{3230C68F-38D8-43F9-8F36-7462D0558AF7}" type="pres">
      <dgm:prSet presAssocID="{219614DF-F9B2-41FD-91FC-613D8443E556}" presName="bkgdShape" presStyleLbl="node1" presStyleIdx="3" presStyleCnt="4"/>
      <dgm:spPr/>
    </dgm:pt>
    <dgm:pt modelId="{E849DEBC-9C8C-4CE7-A2D0-BEC832A5DE3F}" type="pres">
      <dgm:prSet presAssocID="{219614DF-F9B2-41FD-91FC-613D8443E556}" presName="nodeTx" presStyleLbl="node1" presStyleIdx="3" presStyleCnt="4">
        <dgm:presLayoutVars>
          <dgm:bulletEnabled val="1"/>
        </dgm:presLayoutVars>
      </dgm:prSet>
      <dgm:spPr/>
    </dgm:pt>
    <dgm:pt modelId="{B02D23DE-61DA-455A-8942-47C9487909FE}" type="pres">
      <dgm:prSet presAssocID="{219614DF-F9B2-41FD-91FC-613D8443E556}" presName="invisiNode" presStyleLbl="node1" presStyleIdx="3" presStyleCnt="4"/>
      <dgm:spPr/>
    </dgm:pt>
    <dgm:pt modelId="{3801FFED-AE71-4543-A56B-8666715FC242}" type="pres">
      <dgm:prSet presAssocID="{219614DF-F9B2-41FD-91FC-613D8443E556}" presName="imagNode" presStyleLbl="fgImgPlace1" presStyleIdx="3" presStyleCnt="4" custScaleX="102412"/>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000" r="-2000"/>
          </a:stretch>
        </a:blipFill>
      </dgm:spPr>
    </dgm:pt>
  </dgm:ptLst>
  <dgm:cxnLst>
    <dgm:cxn modelId="{41DBEB21-6C9F-45AA-A26E-C45625E28DA1}" type="presOf" srcId="{6A913EDE-F28B-4E25-B6C8-1C1FA0DAB699}" destId="{88C72F24-4A7A-4511-845B-716093993258}" srcOrd="0" destOrd="0" presId="urn:microsoft.com/office/officeart/2005/8/layout/hList7"/>
    <dgm:cxn modelId="{D01F9D29-20B7-44EB-90E5-AF5BF37C5CFA}" type="presOf" srcId="{219614DF-F9B2-41FD-91FC-613D8443E556}" destId="{E849DEBC-9C8C-4CE7-A2D0-BEC832A5DE3F}" srcOrd="1" destOrd="0" presId="urn:microsoft.com/office/officeart/2005/8/layout/hList7"/>
    <dgm:cxn modelId="{640C162F-05F7-496A-A546-BB8E2423A6A8}" type="presOf" srcId="{43F67F24-98CE-4E0A-99F1-7C2EFDC1CE49}" destId="{62039BD7-51F9-4755-A91D-E2F0A53A92B3}" srcOrd="1" destOrd="0" presId="urn:microsoft.com/office/officeart/2005/8/layout/hList7"/>
    <dgm:cxn modelId="{B4D06E41-6D60-4ACB-80B1-6780D9F12C97}" srcId="{6C55FE48-857C-46AA-81D1-CE2924BAC861}" destId="{219614DF-F9B2-41FD-91FC-613D8443E556}" srcOrd="3" destOrd="0" parTransId="{9058C7CD-605B-4F19-8404-4DDCEC11E15F}" sibTransId="{7348230D-1260-4EB5-80D6-E77D64527B15}"/>
    <dgm:cxn modelId="{48288867-7841-4BA7-ABA4-43060BAE8C31}" type="presOf" srcId="{6C55FE48-857C-46AA-81D1-CE2924BAC861}" destId="{CEAFAC13-A777-4389-BB4D-77C22FEAB1F3}" srcOrd="0" destOrd="0" presId="urn:microsoft.com/office/officeart/2005/8/layout/hList7"/>
    <dgm:cxn modelId="{BCCBCBA4-1AFA-44A9-81C2-DAD41C6AB390}" type="presOf" srcId="{DBE1BAA5-0898-4684-8450-8D33F951F144}" destId="{70EB5AD3-4797-4FCE-BA1B-52FB62347E39}" srcOrd="1" destOrd="0" presId="urn:microsoft.com/office/officeart/2005/8/layout/hList7"/>
    <dgm:cxn modelId="{578A24AB-8F3F-42CE-9218-5A586296E8B3}" type="presOf" srcId="{F9EEC4A7-92C4-4483-8DFF-940FA55DFA4B}" destId="{6544BCCC-73AE-4C2F-9F3A-4AD5DF7604A8}" srcOrd="0" destOrd="0" presId="urn:microsoft.com/office/officeart/2005/8/layout/hList7"/>
    <dgm:cxn modelId="{84C644B0-C5D0-46A1-A79E-A42CE5E5D29E}" type="presOf" srcId="{6F1BFB38-F076-44FF-A81B-2DA5AB3880D8}" destId="{45CC0362-2461-4C9C-91D8-EDFC012232C8}" srcOrd="0" destOrd="0" presId="urn:microsoft.com/office/officeart/2005/8/layout/hList7"/>
    <dgm:cxn modelId="{854031B2-1A13-4138-89CB-7F19AC564822}" type="presOf" srcId="{DBE1BAA5-0898-4684-8450-8D33F951F144}" destId="{FF2DE823-0134-4B3C-82C3-6F3FD10530CA}" srcOrd="0" destOrd="0" presId="urn:microsoft.com/office/officeart/2005/8/layout/hList7"/>
    <dgm:cxn modelId="{68298FBE-445E-40F5-875A-E6C33B73BB13}" type="presOf" srcId="{219614DF-F9B2-41FD-91FC-613D8443E556}" destId="{3230C68F-38D8-43F9-8F36-7462D0558AF7}" srcOrd="0" destOrd="0" presId="urn:microsoft.com/office/officeart/2005/8/layout/hList7"/>
    <dgm:cxn modelId="{C1F9B9D6-34F5-40F4-AD39-FEBFA371F3EB}" srcId="{6C55FE48-857C-46AA-81D1-CE2924BAC861}" destId="{43F67F24-98CE-4E0A-99F1-7C2EFDC1CE49}" srcOrd="1" destOrd="0" parTransId="{312580F7-A21E-4E5B-AF06-6210B2FD80EC}" sibTransId="{6A913EDE-F28B-4E25-B6C8-1C1FA0DAB699}"/>
    <dgm:cxn modelId="{B9D842DF-B5F1-4B73-94D3-DEE4701110B3}" type="presOf" srcId="{51A95AFD-9531-4E44-A96B-7C385767B8AF}" destId="{9EBB5592-AF9A-471B-AB89-41D325E421EF}" srcOrd="1" destOrd="0" presId="urn:microsoft.com/office/officeart/2005/8/layout/hList7"/>
    <dgm:cxn modelId="{1EE85BE9-4509-4BC0-B7EC-80A6E5C97764}" srcId="{6C55FE48-857C-46AA-81D1-CE2924BAC861}" destId="{51A95AFD-9531-4E44-A96B-7C385767B8AF}" srcOrd="0" destOrd="0" parTransId="{9C1AF65C-F509-4B0A-A406-F497C73F79CD}" sibTransId="{F9EEC4A7-92C4-4483-8DFF-940FA55DFA4B}"/>
    <dgm:cxn modelId="{2F4DB1EC-9352-4C31-B5A1-C9628EBA717B}" srcId="{6C55FE48-857C-46AA-81D1-CE2924BAC861}" destId="{DBE1BAA5-0898-4684-8450-8D33F951F144}" srcOrd="2" destOrd="0" parTransId="{F082BD6C-1B4E-4878-85CD-F285D13A4355}" sibTransId="{6F1BFB38-F076-44FF-A81B-2DA5AB3880D8}"/>
    <dgm:cxn modelId="{DD082AF3-898C-49FB-B689-3E33765C3F66}" type="presOf" srcId="{51A95AFD-9531-4E44-A96B-7C385767B8AF}" destId="{0FFBF080-D92E-40FB-8C6B-C651524502E1}" srcOrd="0" destOrd="0" presId="urn:microsoft.com/office/officeart/2005/8/layout/hList7"/>
    <dgm:cxn modelId="{A7E6BFF7-F09E-4255-AF39-BA8B3CA93F7E}" type="presOf" srcId="{43F67F24-98CE-4E0A-99F1-7C2EFDC1CE49}" destId="{44231E75-CE16-470A-9475-D1F8E3058DF5}" srcOrd="0" destOrd="0" presId="urn:microsoft.com/office/officeart/2005/8/layout/hList7"/>
    <dgm:cxn modelId="{479C392C-717C-43DC-9B30-E7F479E29AA4}" type="presParOf" srcId="{CEAFAC13-A777-4389-BB4D-77C22FEAB1F3}" destId="{B99D916F-1ED3-4933-8871-FDECCFF2AD90}" srcOrd="0" destOrd="0" presId="urn:microsoft.com/office/officeart/2005/8/layout/hList7"/>
    <dgm:cxn modelId="{AEA64098-8311-497B-833F-D72952A4C639}" type="presParOf" srcId="{CEAFAC13-A777-4389-BB4D-77C22FEAB1F3}" destId="{07580B4B-E0C2-4072-8C7E-CC5AFBCFB244}" srcOrd="1" destOrd="0" presId="urn:microsoft.com/office/officeart/2005/8/layout/hList7"/>
    <dgm:cxn modelId="{39C5C49A-C884-4A2A-B3E4-CB1DD3C78146}" type="presParOf" srcId="{07580B4B-E0C2-4072-8C7E-CC5AFBCFB244}" destId="{ECE83BEB-DA87-4940-94A3-B3EA16D6FDA0}" srcOrd="0" destOrd="0" presId="urn:microsoft.com/office/officeart/2005/8/layout/hList7"/>
    <dgm:cxn modelId="{C6B1970F-E4BD-4413-947C-A828CF6B847E}" type="presParOf" srcId="{ECE83BEB-DA87-4940-94A3-B3EA16D6FDA0}" destId="{0FFBF080-D92E-40FB-8C6B-C651524502E1}" srcOrd="0" destOrd="0" presId="urn:microsoft.com/office/officeart/2005/8/layout/hList7"/>
    <dgm:cxn modelId="{59437E63-A8EE-421A-B7DF-85ADA4127E64}" type="presParOf" srcId="{ECE83BEB-DA87-4940-94A3-B3EA16D6FDA0}" destId="{9EBB5592-AF9A-471B-AB89-41D325E421EF}" srcOrd="1" destOrd="0" presId="urn:microsoft.com/office/officeart/2005/8/layout/hList7"/>
    <dgm:cxn modelId="{A52F6599-0241-487A-AA84-9ACB886E54D7}" type="presParOf" srcId="{ECE83BEB-DA87-4940-94A3-B3EA16D6FDA0}" destId="{E1D9FE86-5D8B-462E-B19D-A61A565818EA}" srcOrd="2" destOrd="0" presId="urn:microsoft.com/office/officeart/2005/8/layout/hList7"/>
    <dgm:cxn modelId="{29A0A3AE-E858-41C8-8247-8A735551267E}" type="presParOf" srcId="{ECE83BEB-DA87-4940-94A3-B3EA16D6FDA0}" destId="{BDB41221-8EE0-489C-A62C-340C350D4625}" srcOrd="3" destOrd="0" presId="urn:microsoft.com/office/officeart/2005/8/layout/hList7"/>
    <dgm:cxn modelId="{671C913A-60FE-442B-9159-E4DF272F479C}" type="presParOf" srcId="{07580B4B-E0C2-4072-8C7E-CC5AFBCFB244}" destId="{6544BCCC-73AE-4C2F-9F3A-4AD5DF7604A8}" srcOrd="1" destOrd="0" presId="urn:microsoft.com/office/officeart/2005/8/layout/hList7"/>
    <dgm:cxn modelId="{0D556000-4792-451C-AAC9-202C618E9870}" type="presParOf" srcId="{07580B4B-E0C2-4072-8C7E-CC5AFBCFB244}" destId="{14AA31DB-5F34-4C57-9A35-1354A338CAA1}" srcOrd="2" destOrd="0" presId="urn:microsoft.com/office/officeart/2005/8/layout/hList7"/>
    <dgm:cxn modelId="{50BBE979-B2AF-4660-B73F-E9D974D39F88}" type="presParOf" srcId="{14AA31DB-5F34-4C57-9A35-1354A338CAA1}" destId="{44231E75-CE16-470A-9475-D1F8E3058DF5}" srcOrd="0" destOrd="0" presId="urn:microsoft.com/office/officeart/2005/8/layout/hList7"/>
    <dgm:cxn modelId="{398FD8C0-54D8-4154-A4D1-5CDB72D3DA08}" type="presParOf" srcId="{14AA31DB-5F34-4C57-9A35-1354A338CAA1}" destId="{62039BD7-51F9-4755-A91D-E2F0A53A92B3}" srcOrd="1" destOrd="0" presId="urn:microsoft.com/office/officeart/2005/8/layout/hList7"/>
    <dgm:cxn modelId="{C3A18F2D-EE78-437A-BCBB-F447CA7BB9C7}" type="presParOf" srcId="{14AA31DB-5F34-4C57-9A35-1354A338CAA1}" destId="{EFEAB74A-ACF1-4F9A-AD7A-6BAE98478E5A}" srcOrd="2" destOrd="0" presId="urn:microsoft.com/office/officeart/2005/8/layout/hList7"/>
    <dgm:cxn modelId="{C6DD638E-71AB-443A-ABB2-1B87E270A365}" type="presParOf" srcId="{14AA31DB-5F34-4C57-9A35-1354A338CAA1}" destId="{E3FC1B0A-AB9D-4B89-8BBC-EDAE276B0802}" srcOrd="3" destOrd="0" presId="urn:microsoft.com/office/officeart/2005/8/layout/hList7"/>
    <dgm:cxn modelId="{1107FC51-7FCA-4556-A0A4-AFAD649CA6A0}" type="presParOf" srcId="{07580B4B-E0C2-4072-8C7E-CC5AFBCFB244}" destId="{88C72F24-4A7A-4511-845B-716093993258}" srcOrd="3" destOrd="0" presId="urn:microsoft.com/office/officeart/2005/8/layout/hList7"/>
    <dgm:cxn modelId="{3CE35D95-AC3D-4BB9-B0DC-18254A6C3F73}" type="presParOf" srcId="{07580B4B-E0C2-4072-8C7E-CC5AFBCFB244}" destId="{7CEA8E66-32F2-4BBB-AEB1-17FDD9C8823A}" srcOrd="4" destOrd="0" presId="urn:microsoft.com/office/officeart/2005/8/layout/hList7"/>
    <dgm:cxn modelId="{3A55C289-FBA0-4FC2-BADA-CD5C8BBBA365}" type="presParOf" srcId="{7CEA8E66-32F2-4BBB-AEB1-17FDD9C8823A}" destId="{FF2DE823-0134-4B3C-82C3-6F3FD10530CA}" srcOrd="0" destOrd="0" presId="urn:microsoft.com/office/officeart/2005/8/layout/hList7"/>
    <dgm:cxn modelId="{A3F26277-3EBF-4806-84CA-CCB2007FD249}" type="presParOf" srcId="{7CEA8E66-32F2-4BBB-AEB1-17FDD9C8823A}" destId="{70EB5AD3-4797-4FCE-BA1B-52FB62347E39}" srcOrd="1" destOrd="0" presId="urn:microsoft.com/office/officeart/2005/8/layout/hList7"/>
    <dgm:cxn modelId="{CDF8C211-BF27-426E-9BE6-11D4E6088EAB}" type="presParOf" srcId="{7CEA8E66-32F2-4BBB-AEB1-17FDD9C8823A}" destId="{05CFC6E9-8677-4FDE-9889-C38DF52856F3}" srcOrd="2" destOrd="0" presId="urn:microsoft.com/office/officeart/2005/8/layout/hList7"/>
    <dgm:cxn modelId="{B8EDFAB1-4208-4A32-9292-BA3C85E95DC8}" type="presParOf" srcId="{7CEA8E66-32F2-4BBB-AEB1-17FDD9C8823A}" destId="{A9B36BAE-33ED-4CDD-A765-1B120C5753CB}" srcOrd="3" destOrd="0" presId="urn:microsoft.com/office/officeart/2005/8/layout/hList7"/>
    <dgm:cxn modelId="{28DA24C6-8D10-4BFB-9A91-4D0DC04DEE32}" type="presParOf" srcId="{07580B4B-E0C2-4072-8C7E-CC5AFBCFB244}" destId="{45CC0362-2461-4C9C-91D8-EDFC012232C8}" srcOrd="5" destOrd="0" presId="urn:microsoft.com/office/officeart/2005/8/layout/hList7"/>
    <dgm:cxn modelId="{2B7B5C05-13F6-4AA8-A505-A3530FCF9FE0}" type="presParOf" srcId="{07580B4B-E0C2-4072-8C7E-CC5AFBCFB244}" destId="{EC79E791-BE80-4CF1-B189-F50450A67D96}" srcOrd="6" destOrd="0" presId="urn:microsoft.com/office/officeart/2005/8/layout/hList7"/>
    <dgm:cxn modelId="{EF6A0C98-2EDC-4399-B954-FF0B46570E14}" type="presParOf" srcId="{EC79E791-BE80-4CF1-B189-F50450A67D96}" destId="{3230C68F-38D8-43F9-8F36-7462D0558AF7}" srcOrd="0" destOrd="0" presId="urn:microsoft.com/office/officeart/2005/8/layout/hList7"/>
    <dgm:cxn modelId="{9D375A40-B92E-43FA-B14D-D1B5F80C59FD}" type="presParOf" srcId="{EC79E791-BE80-4CF1-B189-F50450A67D96}" destId="{E849DEBC-9C8C-4CE7-A2D0-BEC832A5DE3F}" srcOrd="1" destOrd="0" presId="urn:microsoft.com/office/officeart/2005/8/layout/hList7"/>
    <dgm:cxn modelId="{48928297-EFBB-4020-9D0B-1E49383CE6F2}" type="presParOf" srcId="{EC79E791-BE80-4CF1-B189-F50450A67D96}" destId="{B02D23DE-61DA-455A-8942-47C9487909FE}" srcOrd="2" destOrd="0" presId="urn:microsoft.com/office/officeart/2005/8/layout/hList7"/>
    <dgm:cxn modelId="{34A33237-E4DF-4217-B7E7-18172ECA8226}" type="presParOf" srcId="{EC79E791-BE80-4CF1-B189-F50450A67D96}" destId="{3801FFED-AE71-4543-A56B-8666715FC242}"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83C088-89E4-4A85-A8A4-7F7710F0179D}">
      <dsp:nvSpPr>
        <dsp:cNvPr id="0" name=""/>
        <dsp:cNvSpPr/>
      </dsp:nvSpPr>
      <dsp:spPr>
        <a:xfrm>
          <a:off x="0" y="0"/>
          <a:ext cx="3106688" cy="1100583"/>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600200">
            <a:lnSpc>
              <a:spcPct val="90000"/>
            </a:lnSpc>
            <a:spcBef>
              <a:spcPct val="0"/>
            </a:spcBef>
            <a:spcAft>
              <a:spcPct val="35000"/>
            </a:spcAft>
            <a:buNone/>
          </a:pPr>
          <a:r>
            <a:rPr lang="en-ZA" sz="3600" kern="1200" dirty="0">
              <a:latin typeface="Arial" panose="020B0604020202020204" pitchFamily="34" charset="0"/>
              <a:cs typeface="Arial" panose="020B0604020202020204" pitchFamily="34" charset="0"/>
            </a:rPr>
            <a:t>Community</a:t>
          </a:r>
        </a:p>
      </dsp:txBody>
      <dsp:txXfrm>
        <a:off x="0" y="0"/>
        <a:ext cx="3106688" cy="1100583"/>
      </dsp:txXfrm>
    </dsp:sp>
    <dsp:sp modelId="{C47F0178-8A74-4AD6-AD46-D16B6E5908A1}">
      <dsp:nvSpPr>
        <dsp:cNvPr id="0" name=""/>
        <dsp:cNvSpPr/>
      </dsp:nvSpPr>
      <dsp:spPr>
        <a:xfrm>
          <a:off x="0" y="1157901"/>
          <a:ext cx="3106688" cy="1100583"/>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600200">
            <a:lnSpc>
              <a:spcPct val="90000"/>
            </a:lnSpc>
            <a:spcBef>
              <a:spcPct val="0"/>
            </a:spcBef>
            <a:spcAft>
              <a:spcPct val="35000"/>
            </a:spcAft>
            <a:buNone/>
          </a:pPr>
          <a:r>
            <a:rPr lang="en-ZA" sz="3600" kern="1200" dirty="0">
              <a:latin typeface="Arial" panose="020B0604020202020204" pitchFamily="34" charset="0"/>
              <a:cs typeface="Arial" panose="020B0604020202020204" pitchFamily="34" charset="0"/>
            </a:rPr>
            <a:t>Institutional</a:t>
          </a:r>
        </a:p>
      </dsp:txBody>
      <dsp:txXfrm>
        <a:off x="0" y="1157901"/>
        <a:ext cx="3106688" cy="1100583"/>
      </dsp:txXfrm>
    </dsp:sp>
    <dsp:sp modelId="{617DC328-E1BF-49B8-93FB-65B894C0270C}">
      <dsp:nvSpPr>
        <dsp:cNvPr id="0" name=""/>
        <dsp:cNvSpPr/>
      </dsp:nvSpPr>
      <dsp:spPr>
        <a:xfrm>
          <a:off x="0" y="2310829"/>
          <a:ext cx="3106688" cy="1100583"/>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600200">
            <a:lnSpc>
              <a:spcPct val="90000"/>
            </a:lnSpc>
            <a:spcBef>
              <a:spcPct val="0"/>
            </a:spcBef>
            <a:spcAft>
              <a:spcPct val="35000"/>
            </a:spcAft>
            <a:buNone/>
          </a:pPr>
          <a:r>
            <a:rPr lang="en-ZA" sz="3600" kern="1200" dirty="0">
              <a:latin typeface="Arial" panose="020B0604020202020204" pitchFamily="34" charset="0"/>
              <a:cs typeface="Arial" panose="020B0604020202020204" pitchFamily="34" charset="0"/>
            </a:rPr>
            <a:t>Manufacturing </a:t>
          </a:r>
        </a:p>
      </dsp:txBody>
      <dsp:txXfrm>
        <a:off x="0" y="2310829"/>
        <a:ext cx="3106688" cy="1100583"/>
      </dsp:txXfrm>
    </dsp:sp>
    <dsp:sp modelId="{814F9A59-6ACA-4E77-952B-1FA9604FFD64}">
      <dsp:nvSpPr>
        <dsp:cNvPr id="0" name=""/>
        <dsp:cNvSpPr/>
      </dsp:nvSpPr>
      <dsp:spPr>
        <a:xfrm>
          <a:off x="0" y="3469127"/>
          <a:ext cx="3106688" cy="1100583"/>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Arial" panose="020B0604020202020204" pitchFamily="34" charset="0"/>
              <a:cs typeface="Arial" panose="020B0604020202020204" pitchFamily="34" charset="0"/>
            </a:rPr>
            <a:t>Wholesale</a:t>
          </a:r>
        </a:p>
      </dsp:txBody>
      <dsp:txXfrm>
        <a:off x="0" y="3469127"/>
        <a:ext cx="3106688" cy="11005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D50F2F-5FE1-4CAD-AAE6-A059FA2A67EF}">
      <dsp:nvSpPr>
        <dsp:cNvPr id="0" name=""/>
        <dsp:cNvSpPr/>
      </dsp:nvSpPr>
      <dsp:spPr>
        <a:xfrm>
          <a:off x="0" y="272617"/>
          <a:ext cx="10176164" cy="937125"/>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89783" tIns="354076" rIns="789783" bIns="120904" numCol="1" spcCol="1270" anchor="t" anchorCtr="0">
          <a:noAutofit/>
        </a:bodyPr>
        <a:lstStyle/>
        <a:p>
          <a:pPr marL="0" lvl="1" indent="0" algn="l" defTabSz="755650">
            <a:lnSpc>
              <a:spcPct val="90000"/>
            </a:lnSpc>
            <a:spcBef>
              <a:spcPct val="0"/>
            </a:spcBef>
            <a:spcAft>
              <a:spcPct val="15000"/>
            </a:spcAft>
            <a:buFontTx/>
            <a:buNone/>
          </a:pPr>
          <a:r>
            <a:rPr lang="en-GB" sz="1700" kern="1200" dirty="0">
              <a:latin typeface="Arial" panose="020B0604020202020204" pitchFamily="34" charset="0"/>
              <a:cs typeface="Arial" panose="020B0604020202020204" pitchFamily="34" charset="0"/>
            </a:rPr>
            <a:t>Apply basic scientific knowledge to provide technical support in delivering pharmaceutical services</a:t>
          </a:r>
          <a:endParaRPr lang="en-ZA" sz="1700" kern="1200" dirty="0">
            <a:latin typeface="Arial" panose="020B0604020202020204" pitchFamily="34" charset="0"/>
            <a:cs typeface="Arial" panose="020B0604020202020204" pitchFamily="34" charset="0"/>
          </a:endParaRPr>
        </a:p>
      </dsp:txBody>
      <dsp:txXfrm>
        <a:off x="0" y="272617"/>
        <a:ext cx="10176164" cy="937125"/>
      </dsp:txXfrm>
    </dsp:sp>
    <dsp:sp modelId="{7E153818-B8DC-4F0F-B259-FD8F43426F74}">
      <dsp:nvSpPr>
        <dsp:cNvPr id="0" name=""/>
        <dsp:cNvSpPr/>
      </dsp:nvSpPr>
      <dsp:spPr>
        <a:xfrm>
          <a:off x="508808" y="10521"/>
          <a:ext cx="7123314" cy="50184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9244" tIns="0" rIns="269244" bIns="0" numCol="1" spcCol="1270" anchor="ctr" anchorCtr="0">
          <a:noAutofit/>
        </a:bodyPr>
        <a:lstStyle/>
        <a:p>
          <a:pPr marL="0" lvl="0" indent="0" algn="l" defTabSz="800100">
            <a:lnSpc>
              <a:spcPct val="90000"/>
            </a:lnSpc>
            <a:spcBef>
              <a:spcPct val="0"/>
            </a:spcBef>
            <a:spcAft>
              <a:spcPct val="35000"/>
            </a:spcAft>
            <a:buNone/>
          </a:pPr>
          <a:r>
            <a:rPr lang="en-ZA" sz="1800" b="1" kern="1200" dirty="0">
              <a:latin typeface="Arial" panose="020B0604020202020204" pitchFamily="34" charset="0"/>
              <a:cs typeface="Arial" panose="020B0604020202020204" pitchFamily="34" charset="0"/>
            </a:rPr>
            <a:t>ELO 1</a:t>
          </a:r>
        </a:p>
      </dsp:txBody>
      <dsp:txXfrm>
        <a:off x="533306" y="35019"/>
        <a:ext cx="7074318" cy="452844"/>
      </dsp:txXfrm>
    </dsp:sp>
    <dsp:sp modelId="{87296911-18A2-4517-B0A4-6ECF5EFC3FDD}">
      <dsp:nvSpPr>
        <dsp:cNvPr id="0" name=""/>
        <dsp:cNvSpPr/>
      </dsp:nvSpPr>
      <dsp:spPr>
        <a:xfrm>
          <a:off x="0" y="1541286"/>
          <a:ext cx="10176164" cy="1151325"/>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89783" tIns="354076" rIns="789783" bIns="120904" numCol="1" spcCol="1270" anchor="t" anchorCtr="0">
          <a:noAutofit/>
        </a:bodyPr>
        <a:lstStyle/>
        <a:p>
          <a:pPr marL="0" lvl="1" indent="0" algn="l" defTabSz="755650">
            <a:lnSpc>
              <a:spcPct val="90000"/>
            </a:lnSpc>
            <a:spcBef>
              <a:spcPct val="0"/>
            </a:spcBef>
            <a:spcAft>
              <a:spcPct val="15000"/>
            </a:spcAft>
            <a:buFontTx/>
            <a:buNone/>
          </a:pPr>
          <a:r>
            <a:rPr lang="en-GB" sz="1700" kern="1200" dirty="0">
              <a:latin typeface="Arial" panose="020B0604020202020204" pitchFamily="34" charset="0"/>
              <a:cs typeface="Arial" panose="020B0604020202020204" pitchFamily="34" charset="0"/>
            </a:rPr>
            <a:t>Provide technical support for the receiving, storing, picking, packing and distributing of orders. To perform stock counts and participate in stock-taking in compliance with cGMP, GWDP and GPP requirements</a:t>
          </a:r>
          <a:endParaRPr lang="en-ZA" sz="1700" kern="1200" dirty="0">
            <a:latin typeface="Arial" panose="020B0604020202020204" pitchFamily="34" charset="0"/>
            <a:cs typeface="Arial" panose="020B0604020202020204" pitchFamily="34" charset="0"/>
          </a:endParaRPr>
        </a:p>
      </dsp:txBody>
      <dsp:txXfrm>
        <a:off x="0" y="1541286"/>
        <a:ext cx="10176164" cy="1151325"/>
      </dsp:txXfrm>
    </dsp:sp>
    <dsp:sp modelId="{3907B086-0F91-4B95-A88A-4889EF4856D4}">
      <dsp:nvSpPr>
        <dsp:cNvPr id="0" name=""/>
        <dsp:cNvSpPr/>
      </dsp:nvSpPr>
      <dsp:spPr>
        <a:xfrm>
          <a:off x="508808" y="1290366"/>
          <a:ext cx="7123314" cy="50184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9244" tIns="0" rIns="269244" bIns="0" numCol="1" spcCol="1270" anchor="ctr" anchorCtr="0">
          <a:noAutofit/>
        </a:bodyPr>
        <a:lstStyle/>
        <a:p>
          <a:pPr marL="0" lvl="0" indent="0" algn="l" defTabSz="800100">
            <a:lnSpc>
              <a:spcPct val="90000"/>
            </a:lnSpc>
            <a:spcBef>
              <a:spcPct val="0"/>
            </a:spcBef>
            <a:spcAft>
              <a:spcPct val="35000"/>
            </a:spcAft>
            <a:buNone/>
          </a:pPr>
          <a:r>
            <a:rPr lang="en-ZA" sz="1800" b="1" kern="1200" dirty="0">
              <a:latin typeface="Arial" panose="020B0604020202020204" pitchFamily="34" charset="0"/>
              <a:cs typeface="Arial" panose="020B0604020202020204" pitchFamily="34" charset="0"/>
            </a:rPr>
            <a:t>ELO  2</a:t>
          </a:r>
        </a:p>
      </dsp:txBody>
      <dsp:txXfrm>
        <a:off x="533306" y="1314864"/>
        <a:ext cx="7074318" cy="452844"/>
      </dsp:txXfrm>
    </dsp:sp>
    <dsp:sp modelId="{3132CA5E-B95B-459E-B3AB-1CF93CEDAC16}">
      <dsp:nvSpPr>
        <dsp:cNvPr id="0" name=""/>
        <dsp:cNvSpPr/>
      </dsp:nvSpPr>
      <dsp:spPr>
        <a:xfrm>
          <a:off x="0" y="3035331"/>
          <a:ext cx="10176164" cy="1151325"/>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89783" tIns="354076" rIns="789783" bIns="120904" numCol="1" spcCol="1270" anchor="t" anchorCtr="0">
          <a:noAutofit/>
        </a:bodyPr>
        <a:lstStyle/>
        <a:p>
          <a:pPr marL="0" lvl="1" indent="0" algn="l" defTabSz="755650">
            <a:lnSpc>
              <a:spcPct val="90000"/>
            </a:lnSpc>
            <a:spcBef>
              <a:spcPct val="0"/>
            </a:spcBef>
            <a:spcAft>
              <a:spcPct val="15000"/>
            </a:spcAft>
            <a:buFontTx/>
            <a:buNone/>
          </a:pPr>
          <a:r>
            <a:rPr lang="en-GB" sz="1700" kern="1200" dirty="0">
              <a:latin typeface="Arial" panose="020B0604020202020204" pitchFamily="34" charset="0"/>
              <a:cs typeface="Arial" panose="020B0604020202020204" pitchFamily="34" charset="0"/>
            </a:rPr>
            <a:t>Provide technical support for the manufacture, packaging and re-packaging of non-sterile medicines and scheduled substances in compliance with GMP guidelines under the supervision of a pharmacist</a:t>
          </a:r>
          <a:endParaRPr lang="en-ZA" sz="1700" kern="1200" dirty="0">
            <a:latin typeface="Arial" panose="020B0604020202020204" pitchFamily="34" charset="0"/>
            <a:cs typeface="Arial" panose="020B0604020202020204" pitchFamily="34" charset="0"/>
          </a:endParaRPr>
        </a:p>
      </dsp:txBody>
      <dsp:txXfrm>
        <a:off x="0" y="3035331"/>
        <a:ext cx="10176164" cy="1151325"/>
      </dsp:txXfrm>
    </dsp:sp>
    <dsp:sp modelId="{6377BECB-99F7-4050-B57A-EB6BDF8AD61A}">
      <dsp:nvSpPr>
        <dsp:cNvPr id="0" name=""/>
        <dsp:cNvSpPr/>
      </dsp:nvSpPr>
      <dsp:spPr>
        <a:xfrm>
          <a:off x="508808" y="2784411"/>
          <a:ext cx="7123314" cy="50184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9244" tIns="0" rIns="269244" bIns="0" numCol="1" spcCol="1270" anchor="ctr" anchorCtr="0">
          <a:noAutofit/>
        </a:bodyPr>
        <a:lstStyle/>
        <a:p>
          <a:pPr marL="0" lvl="0" indent="0" algn="l" defTabSz="800100">
            <a:lnSpc>
              <a:spcPct val="90000"/>
            </a:lnSpc>
            <a:spcBef>
              <a:spcPct val="0"/>
            </a:spcBef>
            <a:spcAft>
              <a:spcPct val="35000"/>
            </a:spcAft>
            <a:buNone/>
          </a:pPr>
          <a:r>
            <a:rPr lang="en-ZA" sz="1800" b="1" kern="1200" dirty="0">
              <a:latin typeface="Arial" panose="020B0604020202020204" pitchFamily="34" charset="0"/>
              <a:cs typeface="Arial" panose="020B0604020202020204" pitchFamily="34" charset="0"/>
            </a:rPr>
            <a:t>ELO 3</a:t>
          </a:r>
        </a:p>
      </dsp:txBody>
      <dsp:txXfrm>
        <a:off x="533306" y="2808909"/>
        <a:ext cx="7074318" cy="452844"/>
      </dsp:txXfrm>
    </dsp:sp>
    <dsp:sp modelId="{B084B327-743B-421E-9E53-AA8E65D6A73B}">
      <dsp:nvSpPr>
        <dsp:cNvPr id="0" name=""/>
        <dsp:cNvSpPr/>
      </dsp:nvSpPr>
      <dsp:spPr>
        <a:xfrm>
          <a:off x="0" y="4529376"/>
          <a:ext cx="10176164" cy="13923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89783" tIns="354076" rIns="789783" bIns="120904" numCol="1" spcCol="1270" anchor="t" anchorCtr="0">
          <a:noAutofit/>
        </a:bodyPr>
        <a:lstStyle/>
        <a:p>
          <a:pPr marL="0" lvl="1" indent="0" algn="l" defTabSz="755650">
            <a:lnSpc>
              <a:spcPct val="90000"/>
            </a:lnSpc>
            <a:spcBef>
              <a:spcPct val="0"/>
            </a:spcBef>
            <a:spcAft>
              <a:spcPct val="15000"/>
            </a:spcAft>
            <a:buFontTx/>
            <a:buNone/>
          </a:pPr>
          <a:r>
            <a:rPr lang="en-GB" sz="1700" kern="1200" dirty="0">
              <a:latin typeface="Arial" panose="020B0604020202020204" pitchFamily="34" charset="0"/>
              <a:cs typeface="Arial" panose="020B0604020202020204" pitchFamily="34" charset="0"/>
            </a:rPr>
            <a:t>Provide technical support for the compounding, manipulation and preparation of non-sterile medicines and scheduled substances (extemporaneous compounding) in compliance with standards as described in the GPP rules and GMP guidelines under the supervision of a pharmacist</a:t>
          </a:r>
          <a:endParaRPr lang="en-ZA" sz="1700" kern="1200" dirty="0">
            <a:latin typeface="Arial" panose="020B0604020202020204" pitchFamily="34" charset="0"/>
            <a:cs typeface="Arial" panose="020B0604020202020204" pitchFamily="34" charset="0"/>
          </a:endParaRPr>
        </a:p>
      </dsp:txBody>
      <dsp:txXfrm>
        <a:off x="0" y="4529376"/>
        <a:ext cx="10176164" cy="1392300"/>
      </dsp:txXfrm>
    </dsp:sp>
    <dsp:sp modelId="{BD4F9C3C-85DC-40F3-8BB2-DCAC128EA5CA}">
      <dsp:nvSpPr>
        <dsp:cNvPr id="0" name=""/>
        <dsp:cNvSpPr/>
      </dsp:nvSpPr>
      <dsp:spPr>
        <a:xfrm>
          <a:off x="508808" y="4278456"/>
          <a:ext cx="7123314" cy="50184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9244" tIns="0" rIns="269244" bIns="0" numCol="1" spcCol="1270" anchor="ctr" anchorCtr="0">
          <a:noAutofit/>
        </a:bodyPr>
        <a:lstStyle/>
        <a:p>
          <a:pPr marL="0" lvl="0" indent="0" algn="l" defTabSz="800100">
            <a:lnSpc>
              <a:spcPct val="90000"/>
            </a:lnSpc>
            <a:spcBef>
              <a:spcPct val="0"/>
            </a:spcBef>
            <a:spcAft>
              <a:spcPct val="35000"/>
            </a:spcAft>
            <a:buNone/>
          </a:pPr>
          <a:r>
            <a:rPr lang="en-ZA" sz="1800" b="1" kern="1200" dirty="0">
              <a:latin typeface="Arial" panose="020B0604020202020204" pitchFamily="34" charset="0"/>
              <a:cs typeface="Arial" panose="020B0604020202020204" pitchFamily="34" charset="0"/>
            </a:rPr>
            <a:t>ELO 4</a:t>
          </a:r>
        </a:p>
      </dsp:txBody>
      <dsp:txXfrm>
        <a:off x="533306" y="4302954"/>
        <a:ext cx="7074318" cy="4528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1DA923-A226-4D5A-A2AA-F0B104CC0CF8}">
      <dsp:nvSpPr>
        <dsp:cNvPr id="0" name=""/>
        <dsp:cNvSpPr/>
      </dsp:nvSpPr>
      <dsp:spPr>
        <a:xfrm rot="5400000">
          <a:off x="966428" y="1363641"/>
          <a:ext cx="1206643" cy="1373720"/>
        </a:xfrm>
        <a:prstGeom prst="bentUpArrow">
          <a:avLst>
            <a:gd name="adj1" fmla="val 32840"/>
            <a:gd name="adj2" fmla="val 25000"/>
            <a:gd name="adj3" fmla="val 35780"/>
          </a:avLst>
        </a:prstGeom>
        <a:gradFill rotWithShape="0">
          <a:gsLst>
            <a:gs pos="0">
              <a:schemeClr val="accent1">
                <a:tint val="50000"/>
                <a:hueOff val="0"/>
                <a:satOff val="0"/>
                <a:lumOff val="0"/>
                <a:alphaOff val="0"/>
                <a:satMod val="103000"/>
                <a:lumMod val="102000"/>
                <a:tint val="94000"/>
              </a:schemeClr>
            </a:gs>
            <a:gs pos="50000">
              <a:schemeClr val="accent1">
                <a:tint val="50000"/>
                <a:hueOff val="0"/>
                <a:satOff val="0"/>
                <a:lumOff val="0"/>
                <a:alphaOff val="0"/>
                <a:satMod val="110000"/>
                <a:lumMod val="100000"/>
                <a:shade val="100000"/>
              </a:schemeClr>
            </a:gs>
            <a:gs pos="100000">
              <a:schemeClr val="accent1">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D5A91689-6E61-4D99-9F81-B366438945E9}">
      <dsp:nvSpPr>
        <dsp:cNvPr id="0" name=""/>
        <dsp:cNvSpPr/>
      </dsp:nvSpPr>
      <dsp:spPr>
        <a:xfrm>
          <a:off x="459969" y="26053"/>
          <a:ext cx="2031276" cy="1421827"/>
        </a:xfrm>
        <a:prstGeom prst="roundRect">
          <a:avLst>
            <a:gd name="adj" fmla="val 166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1" kern="1200" dirty="0"/>
            <a:t>Admin</a:t>
          </a:r>
          <a:endParaRPr lang="en-ZA" sz="3800" b="1" kern="1200" dirty="0"/>
        </a:p>
      </dsp:txBody>
      <dsp:txXfrm>
        <a:off x="529389" y="95473"/>
        <a:ext cx="1892436" cy="1282987"/>
      </dsp:txXfrm>
    </dsp:sp>
    <dsp:sp modelId="{15A56CBF-EA92-4444-AED8-4161B69142A5}">
      <dsp:nvSpPr>
        <dsp:cNvPr id="0" name=""/>
        <dsp:cNvSpPr/>
      </dsp:nvSpPr>
      <dsp:spPr>
        <a:xfrm>
          <a:off x="2704680" y="100325"/>
          <a:ext cx="5690454" cy="1149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When (date and time) is the exam? </a:t>
          </a:r>
          <a:endParaRPr lang="en-ZA"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Where (venue/remote) is the exam?</a:t>
          </a:r>
          <a:endParaRPr lang="en-ZA"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What  resources do I need?</a:t>
          </a:r>
          <a:endParaRPr lang="en-ZA" sz="1800" kern="1200" dirty="0">
            <a:latin typeface="Arial" panose="020B0604020202020204" pitchFamily="34" charset="0"/>
            <a:cs typeface="Arial" panose="020B0604020202020204" pitchFamily="34" charset="0"/>
          </a:endParaRPr>
        </a:p>
      </dsp:txBody>
      <dsp:txXfrm>
        <a:off x="2704680" y="100325"/>
        <a:ext cx="5690454" cy="1149183"/>
      </dsp:txXfrm>
    </dsp:sp>
    <dsp:sp modelId="{08F3F301-4247-4BFD-B5CC-12F54F5B20E4}">
      <dsp:nvSpPr>
        <dsp:cNvPr id="0" name=""/>
        <dsp:cNvSpPr/>
      </dsp:nvSpPr>
      <dsp:spPr>
        <a:xfrm rot="5400000">
          <a:off x="3511261" y="2960823"/>
          <a:ext cx="1206643" cy="1373720"/>
        </a:xfrm>
        <a:prstGeom prst="bentUpArrow">
          <a:avLst>
            <a:gd name="adj1" fmla="val 32840"/>
            <a:gd name="adj2" fmla="val 25000"/>
            <a:gd name="adj3" fmla="val 35780"/>
          </a:avLst>
        </a:prstGeom>
        <a:gradFill rotWithShape="0">
          <a:gsLst>
            <a:gs pos="0">
              <a:schemeClr val="accent1">
                <a:tint val="50000"/>
                <a:hueOff val="0"/>
                <a:satOff val="0"/>
                <a:lumOff val="0"/>
                <a:alphaOff val="0"/>
                <a:satMod val="103000"/>
                <a:lumMod val="102000"/>
                <a:tint val="94000"/>
              </a:schemeClr>
            </a:gs>
            <a:gs pos="50000">
              <a:schemeClr val="accent1">
                <a:tint val="50000"/>
                <a:hueOff val="0"/>
                <a:satOff val="0"/>
                <a:lumOff val="0"/>
                <a:alphaOff val="0"/>
                <a:satMod val="110000"/>
                <a:lumMod val="100000"/>
                <a:shade val="100000"/>
              </a:schemeClr>
            </a:gs>
            <a:gs pos="100000">
              <a:schemeClr val="accent1">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8871EEDD-508E-4C8A-8D22-36FF083EF369}">
      <dsp:nvSpPr>
        <dsp:cNvPr id="0" name=""/>
        <dsp:cNvSpPr/>
      </dsp:nvSpPr>
      <dsp:spPr>
        <a:xfrm>
          <a:off x="2800679" y="1623235"/>
          <a:ext cx="2031276" cy="1421827"/>
        </a:xfrm>
        <a:prstGeom prst="roundRect">
          <a:avLst>
            <a:gd name="adj" fmla="val 166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1" kern="1200" dirty="0"/>
            <a:t>Prepare</a:t>
          </a:r>
          <a:endParaRPr lang="en-ZA" sz="3800" b="1" kern="1200" dirty="0"/>
        </a:p>
      </dsp:txBody>
      <dsp:txXfrm>
        <a:off x="2870099" y="1692655"/>
        <a:ext cx="1892436" cy="1282987"/>
      </dsp:txXfrm>
    </dsp:sp>
    <dsp:sp modelId="{E9AAC3B5-13F5-45F0-BDA2-5F4000B46477}">
      <dsp:nvSpPr>
        <dsp:cNvPr id="0" name=""/>
        <dsp:cNvSpPr/>
      </dsp:nvSpPr>
      <dsp:spPr>
        <a:xfrm>
          <a:off x="4984558" y="1730959"/>
          <a:ext cx="4854536" cy="1149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How can I prepare? </a:t>
          </a:r>
          <a:endParaRPr lang="en-ZA" sz="1800" strike="sngStrike"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en-US" sz="1800" kern="1200">
              <a:latin typeface="Arial" panose="020B0604020202020204" pitchFamily="34" charset="0"/>
              <a:cs typeface="Arial" panose="020B0604020202020204" pitchFamily="34" charset="0"/>
            </a:rPr>
            <a:t>Which references do I need?</a:t>
          </a:r>
          <a:endParaRPr lang="en-ZA"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en-ZA" sz="1800" kern="1200" dirty="0">
              <a:latin typeface="Arial" panose="020B0604020202020204" pitchFamily="34" charset="0"/>
              <a:cs typeface="Arial" panose="020B0604020202020204" pitchFamily="34" charset="0"/>
            </a:rPr>
            <a:t>How do I use the references? </a:t>
          </a:r>
        </a:p>
      </dsp:txBody>
      <dsp:txXfrm>
        <a:off x="4984558" y="1730959"/>
        <a:ext cx="4854536" cy="1149183"/>
      </dsp:txXfrm>
    </dsp:sp>
    <dsp:sp modelId="{4D572752-F702-4863-96B4-A87E58BA0802}">
      <dsp:nvSpPr>
        <dsp:cNvPr id="0" name=""/>
        <dsp:cNvSpPr/>
      </dsp:nvSpPr>
      <dsp:spPr>
        <a:xfrm>
          <a:off x="5420783" y="3225548"/>
          <a:ext cx="2031276" cy="1421827"/>
        </a:xfrm>
        <a:prstGeom prst="roundRect">
          <a:avLst>
            <a:gd name="adj" fmla="val 166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1" kern="1200" dirty="0"/>
            <a:t>Exam </a:t>
          </a:r>
          <a:endParaRPr lang="en-ZA" sz="3800" b="1" kern="1200" dirty="0"/>
        </a:p>
      </dsp:txBody>
      <dsp:txXfrm>
        <a:off x="5490203" y="3294968"/>
        <a:ext cx="1892436" cy="1282987"/>
      </dsp:txXfrm>
    </dsp:sp>
    <dsp:sp modelId="{90EA1A8C-2301-4C6B-B33F-107C5994178C}">
      <dsp:nvSpPr>
        <dsp:cNvPr id="0" name=""/>
        <dsp:cNvSpPr/>
      </dsp:nvSpPr>
      <dsp:spPr>
        <a:xfrm>
          <a:off x="7488775" y="3242722"/>
          <a:ext cx="3026824" cy="1430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ZA" sz="1800" kern="1200">
              <a:latin typeface="Arial" panose="020B0604020202020204" pitchFamily="34" charset="0"/>
              <a:cs typeface="Arial" panose="020B0604020202020204" pitchFamily="34" charset="0"/>
            </a:rPr>
            <a:t>What do I need to bring?</a:t>
          </a:r>
          <a:endParaRPr lang="en-ZA"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How does the online exam work?</a:t>
          </a:r>
          <a:endParaRPr lang="en-ZA"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How long is the exam? </a:t>
          </a:r>
          <a:endParaRPr lang="en-ZA" sz="1800"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15000"/>
            </a:spcAft>
            <a:buChar char="•"/>
          </a:pPr>
          <a:endParaRPr lang="en-ZA" sz="2000" kern="1200" dirty="0">
            <a:solidFill>
              <a:srgbClr val="002060"/>
            </a:solidFill>
            <a:latin typeface="Arial" panose="020B0604020202020204" pitchFamily="34" charset="0"/>
            <a:cs typeface="Arial" panose="020B0604020202020204" pitchFamily="34" charset="0"/>
          </a:endParaRPr>
        </a:p>
      </dsp:txBody>
      <dsp:txXfrm>
        <a:off x="7488775" y="3242722"/>
        <a:ext cx="3026824" cy="14306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E69DFF-0D48-420A-8A93-B9B0DEA37214}">
      <dsp:nvSpPr>
        <dsp:cNvPr id="0" name=""/>
        <dsp:cNvSpPr/>
      </dsp:nvSpPr>
      <dsp:spPr>
        <a:xfrm>
          <a:off x="1079635" y="2425"/>
          <a:ext cx="2193628" cy="131617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ZA" sz="1500" kern="1200" dirty="0">
              <a:latin typeface="Arial" panose="020B0604020202020204" pitchFamily="34" charset="0"/>
              <a:cs typeface="Arial" panose="020B0604020202020204" pitchFamily="34" charset="0"/>
            </a:rPr>
            <a:t>Use the latest reference material</a:t>
          </a:r>
          <a:endParaRPr lang="en-US" sz="1500" kern="1200" dirty="0">
            <a:latin typeface="Arial" panose="020B0604020202020204" pitchFamily="34" charset="0"/>
            <a:cs typeface="Arial" panose="020B0604020202020204" pitchFamily="34" charset="0"/>
          </a:endParaRPr>
        </a:p>
      </dsp:txBody>
      <dsp:txXfrm>
        <a:off x="1079635" y="2425"/>
        <a:ext cx="2193628" cy="1316176"/>
      </dsp:txXfrm>
    </dsp:sp>
    <dsp:sp modelId="{D8CA93AD-A24B-4DA2-9890-5F4E877A18A4}">
      <dsp:nvSpPr>
        <dsp:cNvPr id="0" name=""/>
        <dsp:cNvSpPr/>
      </dsp:nvSpPr>
      <dsp:spPr>
        <a:xfrm>
          <a:off x="3492625" y="2425"/>
          <a:ext cx="2193628" cy="131617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ZA" sz="1500" kern="1200" dirty="0">
              <a:latin typeface="Arial" panose="020B0604020202020204" pitchFamily="34" charset="0"/>
              <a:cs typeface="Arial" panose="020B0604020202020204" pitchFamily="34" charset="0"/>
            </a:rPr>
            <a:t>Check the current events (pandemics/epidemics) locally/globally</a:t>
          </a:r>
          <a:endParaRPr lang="en-US" sz="1500" kern="1200" dirty="0">
            <a:latin typeface="Arial" panose="020B0604020202020204" pitchFamily="34" charset="0"/>
            <a:cs typeface="Arial" panose="020B0604020202020204" pitchFamily="34" charset="0"/>
          </a:endParaRPr>
        </a:p>
      </dsp:txBody>
      <dsp:txXfrm>
        <a:off x="3492625" y="2425"/>
        <a:ext cx="2193628" cy="1316176"/>
      </dsp:txXfrm>
    </dsp:sp>
    <dsp:sp modelId="{1B4BA441-D37D-4693-BD7B-D3C60FF81281}">
      <dsp:nvSpPr>
        <dsp:cNvPr id="0" name=""/>
        <dsp:cNvSpPr/>
      </dsp:nvSpPr>
      <dsp:spPr>
        <a:xfrm>
          <a:off x="1079635" y="1537965"/>
          <a:ext cx="2193628" cy="131617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ZA" sz="1500" kern="1200" dirty="0">
              <a:latin typeface="Arial" panose="020B0604020202020204" pitchFamily="34" charset="0"/>
              <a:cs typeface="Arial" panose="020B0604020202020204" pitchFamily="34" charset="0"/>
            </a:rPr>
            <a:t>Keep abreast with the latest developments/ information</a:t>
          </a:r>
          <a:endParaRPr lang="en-US" sz="1500" kern="1200" dirty="0">
            <a:latin typeface="Arial" panose="020B0604020202020204" pitchFamily="34" charset="0"/>
            <a:cs typeface="Arial" panose="020B0604020202020204" pitchFamily="34" charset="0"/>
          </a:endParaRPr>
        </a:p>
      </dsp:txBody>
      <dsp:txXfrm>
        <a:off x="1079635" y="1537965"/>
        <a:ext cx="2193628" cy="1316176"/>
      </dsp:txXfrm>
    </dsp:sp>
    <dsp:sp modelId="{AEE871C8-B6B0-436E-94AF-14D02B67E662}">
      <dsp:nvSpPr>
        <dsp:cNvPr id="0" name=""/>
        <dsp:cNvSpPr/>
      </dsp:nvSpPr>
      <dsp:spPr>
        <a:xfrm>
          <a:off x="3492625" y="1537965"/>
          <a:ext cx="2193628" cy="131617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ZA" sz="1500" kern="1200" dirty="0">
              <a:latin typeface="Arial" panose="020B0604020202020204" pitchFamily="34" charset="0"/>
              <a:cs typeface="Arial" panose="020B0604020202020204" pitchFamily="34" charset="0"/>
            </a:rPr>
            <a:t>Course notes may be  irrelevant (check if info is still valid) </a:t>
          </a:r>
          <a:endParaRPr lang="en-US" sz="1500" kern="1200" dirty="0">
            <a:latin typeface="Arial" panose="020B0604020202020204" pitchFamily="34" charset="0"/>
            <a:cs typeface="Arial" panose="020B0604020202020204" pitchFamily="34" charset="0"/>
          </a:endParaRPr>
        </a:p>
      </dsp:txBody>
      <dsp:txXfrm>
        <a:off x="3492625" y="1537965"/>
        <a:ext cx="2193628" cy="1316176"/>
      </dsp:txXfrm>
    </dsp:sp>
    <dsp:sp modelId="{3CE762D8-C23F-4051-9B1F-0F7EAAE59C91}">
      <dsp:nvSpPr>
        <dsp:cNvPr id="0" name=""/>
        <dsp:cNvSpPr/>
      </dsp:nvSpPr>
      <dsp:spPr>
        <a:xfrm>
          <a:off x="1079635" y="3073504"/>
          <a:ext cx="2193628" cy="131617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ZA" sz="1500" kern="1200" dirty="0">
              <a:latin typeface="Arial" panose="020B0604020202020204" pitchFamily="34" charset="0"/>
              <a:cs typeface="Arial" panose="020B0604020202020204" pitchFamily="34" charset="0"/>
            </a:rPr>
            <a:t>Familiarise yourself with each reference material (index/topic)</a:t>
          </a:r>
          <a:endParaRPr lang="en-US" sz="1500" kern="1200" dirty="0">
            <a:latin typeface="Arial" panose="020B0604020202020204" pitchFamily="34" charset="0"/>
            <a:cs typeface="Arial" panose="020B0604020202020204" pitchFamily="34" charset="0"/>
          </a:endParaRPr>
        </a:p>
      </dsp:txBody>
      <dsp:txXfrm>
        <a:off x="1079635" y="3073504"/>
        <a:ext cx="2193628" cy="1316176"/>
      </dsp:txXfrm>
    </dsp:sp>
    <dsp:sp modelId="{081FDBE8-8311-4F80-9BCC-F9A149CDFBC1}">
      <dsp:nvSpPr>
        <dsp:cNvPr id="0" name=""/>
        <dsp:cNvSpPr/>
      </dsp:nvSpPr>
      <dsp:spPr>
        <a:xfrm>
          <a:off x="3492625" y="3073504"/>
          <a:ext cx="2193628" cy="131617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ZA" sz="1500" kern="1200" dirty="0">
              <a:latin typeface="Arial" panose="020B0604020202020204" pitchFamily="34" charset="0"/>
              <a:cs typeface="Arial" panose="020B0604020202020204" pitchFamily="34" charset="0"/>
            </a:rPr>
            <a:t>Never use reference material that you have not used before</a:t>
          </a:r>
          <a:endParaRPr lang="en-US" sz="1500" kern="1200" dirty="0">
            <a:latin typeface="Arial" panose="020B0604020202020204" pitchFamily="34" charset="0"/>
            <a:cs typeface="Arial" panose="020B0604020202020204" pitchFamily="34" charset="0"/>
          </a:endParaRPr>
        </a:p>
      </dsp:txBody>
      <dsp:txXfrm>
        <a:off x="3492625" y="3073504"/>
        <a:ext cx="2193628" cy="1316176"/>
      </dsp:txXfrm>
    </dsp:sp>
    <dsp:sp modelId="{5CB1CDFF-4AB6-44F9-BA72-225587D4DD7C}">
      <dsp:nvSpPr>
        <dsp:cNvPr id="0" name=""/>
        <dsp:cNvSpPr/>
      </dsp:nvSpPr>
      <dsp:spPr>
        <a:xfrm>
          <a:off x="1079635" y="4609044"/>
          <a:ext cx="2193628" cy="131617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ZA" sz="1500" kern="1200" dirty="0">
              <a:latin typeface="Arial" panose="020B0604020202020204" pitchFamily="34" charset="0"/>
              <a:cs typeface="Arial" panose="020B0604020202020204" pitchFamily="34" charset="0"/>
            </a:rPr>
            <a:t>Learn from your work environment (SOPs)</a:t>
          </a:r>
          <a:endParaRPr lang="en-US" sz="1500" kern="1200" dirty="0">
            <a:latin typeface="Arial" panose="020B0604020202020204" pitchFamily="34" charset="0"/>
            <a:cs typeface="Arial" panose="020B0604020202020204" pitchFamily="34" charset="0"/>
          </a:endParaRPr>
        </a:p>
      </dsp:txBody>
      <dsp:txXfrm>
        <a:off x="1079635" y="4609044"/>
        <a:ext cx="2193628" cy="1316176"/>
      </dsp:txXfrm>
    </dsp:sp>
    <dsp:sp modelId="{7D104189-C32C-4DB9-AC81-9F0E786E7569}">
      <dsp:nvSpPr>
        <dsp:cNvPr id="0" name=""/>
        <dsp:cNvSpPr/>
      </dsp:nvSpPr>
      <dsp:spPr>
        <a:xfrm>
          <a:off x="3492625" y="4609044"/>
          <a:ext cx="2193628" cy="131617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ZA" sz="1500" kern="1200" dirty="0">
              <a:latin typeface="Arial" panose="020B0604020202020204" pitchFamily="34" charset="0"/>
              <a:cs typeface="Arial" panose="020B0604020202020204" pitchFamily="34" charset="0"/>
            </a:rPr>
            <a:t>Ask for assistance from your colleagues / supervisors</a:t>
          </a:r>
          <a:endParaRPr lang="en-US" sz="1500" kern="1200" dirty="0">
            <a:latin typeface="Arial" panose="020B0604020202020204" pitchFamily="34" charset="0"/>
            <a:cs typeface="Arial" panose="020B0604020202020204" pitchFamily="34" charset="0"/>
          </a:endParaRPr>
        </a:p>
      </dsp:txBody>
      <dsp:txXfrm>
        <a:off x="3492625" y="4609044"/>
        <a:ext cx="2193628" cy="13161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FBF080-D92E-40FB-8C6B-C651524502E1}">
      <dsp:nvSpPr>
        <dsp:cNvPr id="0" name=""/>
        <dsp:cNvSpPr/>
      </dsp:nvSpPr>
      <dsp:spPr>
        <a:xfrm>
          <a:off x="1421" y="-104691"/>
          <a:ext cx="1489769" cy="451922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solidFill>
            <a:schemeClr val="accent1">
              <a:lumMod val="5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ZA" sz="1600" b="1" kern="1200" dirty="0">
              <a:latin typeface="Arial" panose="020B0604020202020204" pitchFamily="34" charset="0"/>
              <a:cs typeface="Arial" panose="020B0604020202020204" pitchFamily="34" charset="0"/>
            </a:rPr>
            <a:t>RESIDENCE</a:t>
          </a:r>
        </a:p>
      </dsp:txBody>
      <dsp:txXfrm>
        <a:off x="1421" y="1702997"/>
        <a:ext cx="1489769" cy="1807688"/>
      </dsp:txXfrm>
    </dsp:sp>
    <dsp:sp modelId="{BDB41221-8EE0-489C-A62C-340C350D4625}">
      <dsp:nvSpPr>
        <dsp:cNvPr id="0" name=""/>
        <dsp:cNvSpPr/>
      </dsp:nvSpPr>
      <dsp:spPr>
        <a:xfrm>
          <a:off x="46114" y="166462"/>
          <a:ext cx="1400383" cy="1504900"/>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4231E75-CE16-470A-9475-D1F8E3058DF5}">
      <dsp:nvSpPr>
        <dsp:cNvPr id="0" name=""/>
        <dsp:cNvSpPr/>
      </dsp:nvSpPr>
      <dsp:spPr>
        <a:xfrm>
          <a:off x="1535883" y="-104691"/>
          <a:ext cx="1489769" cy="451922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ZA" sz="1600" b="1" kern="1200" dirty="0">
              <a:latin typeface="Arial" panose="020B0604020202020204" pitchFamily="34" charset="0"/>
              <a:cs typeface="Arial" panose="020B0604020202020204" pitchFamily="34" charset="0"/>
            </a:rPr>
            <a:t>WORK PLACE</a:t>
          </a:r>
        </a:p>
      </dsp:txBody>
      <dsp:txXfrm>
        <a:off x="1535883" y="1702997"/>
        <a:ext cx="1489769" cy="1807688"/>
      </dsp:txXfrm>
    </dsp:sp>
    <dsp:sp modelId="{E3FC1B0A-AB9D-4B89-8BBC-EDAE276B0802}">
      <dsp:nvSpPr>
        <dsp:cNvPr id="0" name=""/>
        <dsp:cNvSpPr/>
      </dsp:nvSpPr>
      <dsp:spPr>
        <a:xfrm>
          <a:off x="1580577" y="166462"/>
          <a:ext cx="1400383" cy="1504900"/>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F2DE823-0134-4B3C-82C3-6F3FD10530CA}">
      <dsp:nvSpPr>
        <dsp:cNvPr id="0" name=""/>
        <dsp:cNvSpPr/>
      </dsp:nvSpPr>
      <dsp:spPr>
        <a:xfrm>
          <a:off x="3054614" y="-104691"/>
          <a:ext cx="1489769" cy="451922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ZA" sz="1800" b="1" kern="1200" dirty="0">
              <a:latin typeface="Arial" panose="020B0604020202020204" pitchFamily="34" charset="0"/>
              <a:cs typeface="Arial" panose="020B0604020202020204" pitchFamily="34" charset="0"/>
            </a:rPr>
            <a:t>SAPC</a:t>
          </a:r>
        </a:p>
      </dsp:txBody>
      <dsp:txXfrm>
        <a:off x="3054614" y="1702997"/>
        <a:ext cx="1489769" cy="1807688"/>
      </dsp:txXfrm>
    </dsp:sp>
    <dsp:sp modelId="{A9B36BAE-33ED-4CDD-A765-1B120C5753CB}">
      <dsp:nvSpPr>
        <dsp:cNvPr id="0" name=""/>
        <dsp:cNvSpPr/>
      </dsp:nvSpPr>
      <dsp:spPr>
        <a:xfrm>
          <a:off x="3055117" y="176906"/>
          <a:ext cx="1400383" cy="1504900"/>
        </a:xfrm>
        <a:prstGeom prst="ellipse">
          <a:avLst/>
        </a:prstGeom>
        <a:blipFill rotWithShape="1">
          <a:blip xmlns:r="http://schemas.openxmlformats.org/officeDocument/2006/relationships" r:embed="rId5"/>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230C68F-38D8-43F9-8F36-7462D0558AF7}">
      <dsp:nvSpPr>
        <dsp:cNvPr id="0" name=""/>
        <dsp:cNvSpPr/>
      </dsp:nvSpPr>
      <dsp:spPr>
        <a:xfrm>
          <a:off x="4604809" y="-104691"/>
          <a:ext cx="1489769" cy="451922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kumimoji="0" lang="en-ZA" sz="1600" b="1" i="0" u="none" strike="noStrike" kern="1200" cap="none" spc="0" normalizeH="0" baseline="0" noProof="0">
              <a:ln/>
              <a:effectLst/>
              <a:uLnTx/>
              <a:uFillTx/>
              <a:latin typeface="Arial" panose="020B0604020202020204" pitchFamily="34" charset="0"/>
              <a:cs typeface="Arial" panose="020B0604020202020204" pitchFamily="34" charset="0"/>
            </a:rPr>
            <a:t>OTHER</a:t>
          </a:r>
          <a:endParaRPr lang="en-ZA" sz="1600" kern="1200" dirty="0"/>
        </a:p>
      </dsp:txBody>
      <dsp:txXfrm>
        <a:off x="4604809" y="1702997"/>
        <a:ext cx="1489769" cy="1807688"/>
      </dsp:txXfrm>
    </dsp:sp>
    <dsp:sp modelId="{3801FFED-AE71-4543-A56B-8666715FC242}">
      <dsp:nvSpPr>
        <dsp:cNvPr id="0" name=""/>
        <dsp:cNvSpPr/>
      </dsp:nvSpPr>
      <dsp:spPr>
        <a:xfrm>
          <a:off x="4632613" y="166462"/>
          <a:ext cx="1434160" cy="1504900"/>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000" r="-2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99D916F-1ED3-4933-8871-FDECCFF2AD90}">
      <dsp:nvSpPr>
        <dsp:cNvPr id="0" name=""/>
        <dsp:cNvSpPr/>
      </dsp:nvSpPr>
      <dsp:spPr>
        <a:xfrm>
          <a:off x="-9" y="3075342"/>
          <a:ext cx="6096019" cy="1548570"/>
        </a:xfrm>
        <a:prstGeom prst="leftRightArrow">
          <a:avLst/>
        </a:prstGeom>
        <a:solidFill>
          <a:schemeClr val="accent1">
            <a:tint val="6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DF9857-5C6A-4ABB-A776-9BEB112016A3}" type="datetimeFigureOut">
              <a:rPr lang="en-ZA" smtClean="0"/>
              <a:t>2026/02/05</a:t>
            </a:fld>
            <a:endParaRPr lang="en-Z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447F1F-5D46-47E9-B3E7-BD1737962777}" type="slidenum">
              <a:rPr lang="en-ZA" smtClean="0"/>
              <a:t>‹#›</a:t>
            </a:fld>
            <a:endParaRPr lang="en-ZA" dirty="0"/>
          </a:p>
        </p:txBody>
      </p:sp>
    </p:spTree>
    <p:extLst>
      <p:ext uri="{BB962C8B-B14F-4D97-AF65-F5344CB8AC3E}">
        <p14:creationId xmlns:p14="http://schemas.microsoft.com/office/powerpoint/2010/main" val="2802746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34447F1F-5D46-47E9-B3E7-BD1737962777}" type="slidenum">
              <a:rPr lang="en-ZA" smtClean="0"/>
              <a:t>11</a:t>
            </a:fld>
            <a:endParaRPr lang="en-ZA" dirty="0"/>
          </a:p>
        </p:txBody>
      </p:sp>
    </p:spTree>
    <p:extLst>
      <p:ext uri="{BB962C8B-B14F-4D97-AF65-F5344CB8AC3E}">
        <p14:creationId xmlns:p14="http://schemas.microsoft.com/office/powerpoint/2010/main" val="343889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10"/>
          </p:nvPr>
        </p:nvSpPr>
        <p:spPr/>
        <p:txBody>
          <a:bodyPr/>
          <a:lstStyle/>
          <a:p>
            <a:fld id="{7C4E7652-46AF-4259-BAE2-54978EA077CD}" type="slidenum">
              <a:rPr lang="en-US" smtClean="0"/>
              <a:pPr/>
              <a:t>28</a:t>
            </a:fld>
            <a:endParaRPr lang="en-US"/>
          </a:p>
        </p:txBody>
      </p:sp>
    </p:spTree>
    <p:extLst>
      <p:ext uri="{BB962C8B-B14F-4D97-AF65-F5344CB8AC3E}">
        <p14:creationId xmlns:p14="http://schemas.microsoft.com/office/powerpoint/2010/main" val="2964461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29</a:t>
            </a:fld>
            <a:endParaRPr lang="en-US"/>
          </a:p>
        </p:txBody>
      </p:sp>
    </p:spTree>
    <p:extLst>
      <p:ext uri="{BB962C8B-B14F-4D97-AF65-F5344CB8AC3E}">
        <p14:creationId xmlns:p14="http://schemas.microsoft.com/office/powerpoint/2010/main" val="4264255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30</a:t>
            </a:fld>
            <a:endParaRPr lang="en-US"/>
          </a:p>
        </p:txBody>
      </p:sp>
    </p:spTree>
    <p:extLst>
      <p:ext uri="{BB962C8B-B14F-4D97-AF65-F5344CB8AC3E}">
        <p14:creationId xmlns:p14="http://schemas.microsoft.com/office/powerpoint/2010/main" val="2783532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txBody>
          <a:bodyPr/>
          <a:lstStyle/>
          <a:p>
            <a:endParaRPr lang="en-ZA"/>
          </a:p>
        </p:txBody>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E</a:t>
            </a:r>
            <a:r>
              <a:rPr lang="en-ZA" dirty="0"/>
              <a:t>xaminer / Moderator </a:t>
            </a:r>
          </a:p>
        </p:txBody>
      </p:sp>
      <p:sp>
        <p:nvSpPr>
          <p:cNvPr id="6554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5541"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5542"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5028321-14B5-407E-86C4-D49E807E5377}"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50761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txBody>
          <a:bodyPr/>
          <a:lstStyle/>
          <a:p>
            <a:endParaRPr lang="en-ZA"/>
          </a:p>
        </p:txBody>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E</a:t>
            </a:r>
            <a:r>
              <a:rPr lang="en-ZA" dirty="0"/>
              <a:t>xaminer / Moderator </a:t>
            </a:r>
          </a:p>
          <a:p>
            <a:endParaRPr lang="en-ZA" altLang="en-US" dirty="0"/>
          </a:p>
        </p:txBody>
      </p:sp>
      <p:sp>
        <p:nvSpPr>
          <p:cNvPr id="7168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1685"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1686"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7395775-9E1D-4137-8D34-99313F9D551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25729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txBody>
          <a:bodyPr/>
          <a:lstStyle/>
          <a:p>
            <a:endParaRPr lang="en-ZA"/>
          </a:p>
        </p:txBody>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E</a:t>
            </a:r>
            <a:r>
              <a:rPr lang="en-ZA" dirty="0"/>
              <a:t>xaminer / Moderator </a:t>
            </a:r>
          </a:p>
          <a:p>
            <a:endParaRPr lang="en-ZA" altLang="en-US" dirty="0"/>
          </a:p>
        </p:txBody>
      </p:sp>
      <p:sp>
        <p:nvSpPr>
          <p:cNvPr id="3686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869"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870"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D0A75D8-3123-465B-A5FE-72B7C4FFCF86}"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29812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7C17C-15F0-FB15-336B-1FD22CD267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430400-80CA-1913-F9B3-5B532D8D2DF0}"/>
              </a:ext>
            </a:extLst>
          </p:cNvPr>
          <p:cNvSpPr>
            <a:spLocks noGrp="1" noRot="1" noChangeAspect="1"/>
          </p:cNvSpPr>
          <p:nvPr>
            <p:ph type="sldImg"/>
          </p:nvPr>
        </p:nvSpPr>
        <p:spPr/>
        <p:txBody>
          <a:bodyPr/>
          <a:lstStyle/>
          <a:p>
            <a:endParaRPr lang="en-ZA"/>
          </a:p>
        </p:txBody>
      </p:sp>
      <p:sp>
        <p:nvSpPr>
          <p:cNvPr id="3" name="Notes Placeholder 2">
            <a:extLst>
              <a:ext uri="{FF2B5EF4-FFF2-40B4-BE49-F238E27FC236}">
                <a16:creationId xmlns:a16="http://schemas.microsoft.com/office/drawing/2014/main" id="{EC0AFE43-51C5-6547-369C-454FD77953A1}"/>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8A29744A-AB2C-7EF1-D8F1-F534ADB332F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4E7652-46AF-4259-BAE2-54978EA077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65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SAPC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4E7652-46AF-4259-BAE2-54978EA077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7063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4E7652-46AF-4259-BAE2-54978EA077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7455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r>
              <a:rPr lang="en-ZA" dirty="0"/>
              <a:t>SAPC</a:t>
            </a:r>
          </a:p>
        </p:txBody>
      </p:sp>
      <p:sp>
        <p:nvSpPr>
          <p:cNvPr id="4" name="Slide Number Placeholder 3"/>
          <p:cNvSpPr>
            <a:spLocks noGrp="1"/>
          </p:cNvSpPr>
          <p:nvPr>
            <p:ph type="sldNum" sz="quarter" idx="5"/>
          </p:nvPr>
        </p:nvSpPr>
        <p:spPr/>
        <p:txBody>
          <a:bodyPr/>
          <a:lstStyle/>
          <a:p>
            <a:fld id="{7C4E7652-46AF-4259-BAE2-54978EA077CD}" type="slidenum">
              <a:rPr lang="en-US" smtClean="0"/>
              <a:pPr/>
              <a:t>47</a:t>
            </a:fld>
            <a:endParaRPr lang="en-US" dirty="0"/>
          </a:p>
        </p:txBody>
      </p:sp>
    </p:spTree>
    <p:extLst>
      <p:ext uri="{BB962C8B-B14F-4D97-AF65-F5344CB8AC3E}">
        <p14:creationId xmlns:p14="http://schemas.microsoft.com/office/powerpoint/2010/main" val="2943196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xfrm>
            <a:off x="2003425" y="561975"/>
            <a:ext cx="4987925" cy="2806700"/>
          </a:xfrm>
          <a:ln/>
        </p:spPr>
        <p:txBody>
          <a:bodyPr/>
          <a:lstStyle/>
          <a:p>
            <a:endParaRPr lang="en-ZA"/>
          </a:p>
        </p:txBody>
      </p:sp>
      <p:sp>
        <p:nvSpPr>
          <p:cNvPr id="8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819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endParaRPr lang="en-US" altLang="en-US" sz="1200" i="0" u="none" dirty="0"/>
          </a:p>
        </p:txBody>
      </p:sp>
      <p:sp>
        <p:nvSpPr>
          <p:cNvPr id="8197"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endParaRPr lang="en-US" altLang="en-US" sz="1200" i="0" u="none" dirty="0"/>
          </a:p>
        </p:txBody>
      </p:sp>
      <p:sp>
        <p:nvSpPr>
          <p:cNvPr id="8198"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fld id="{43EADCA5-DF31-4B1C-946E-69C9ED98ECD1}" type="slidenum">
              <a:rPr lang="en-US" altLang="en-US" sz="1200" i="0" u="none"/>
              <a:pPr/>
              <a:t>12</a:t>
            </a:fld>
            <a:endParaRPr lang="en-US" altLang="en-US" sz="1200" i="0" u="none" dirty="0"/>
          </a:p>
        </p:txBody>
      </p:sp>
    </p:spTree>
    <p:extLst>
      <p:ext uri="{BB962C8B-B14F-4D97-AF65-F5344CB8AC3E}">
        <p14:creationId xmlns:p14="http://schemas.microsoft.com/office/powerpoint/2010/main" val="3896985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4E7652-46AF-4259-BAE2-54978EA077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5695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endParaRPr lang="en-ZA" dirty="0"/>
          </a:p>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50</a:t>
            </a:fld>
            <a:endParaRPr lang="en-ZA" dirty="0"/>
          </a:p>
        </p:txBody>
      </p:sp>
    </p:spTree>
    <p:extLst>
      <p:ext uri="{BB962C8B-B14F-4D97-AF65-F5344CB8AC3E}">
        <p14:creationId xmlns:p14="http://schemas.microsoft.com/office/powerpoint/2010/main" val="2764251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SAPC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4E7652-46AF-4259-BAE2-54978EA077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0534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E44B3-A2F5-8782-18DD-0A16F8C0BC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F21E17-6B33-9F52-3A4C-DA1BB72819D2}"/>
              </a:ext>
            </a:extLst>
          </p:cNvPr>
          <p:cNvSpPr>
            <a:spLocks noGrp="1" noRot="1" noChangeAspect="1"/>
          </p:cNvSpPr>
          <p:nvPr>
            <p:ph type="sldImg"/>
          </p:nvPr>
        </p:nvSpPr>
        <p:spPr/>
        <p:txBody>
          <a:bodyPr/>
          <a:lstStyle/>
          <a:p>
            <a:endParaRPr lang="en-ZA"/>
          </a:p>
        </p:txBody>
      </p:sp>
      <p:sp>
        <p:nvSpPr>
          <p:cNvPr id="3" name="Notes Placeholder 2">
            <a:extLst>
              <a:ext uri="{FF2B5EF4-FFF2-40B4-BE49-F238E27FC236}">
                <a16:creationId xmlns:a16="http://schemas.microsoft.com/office/drawing/2014/main" id="{A2ADE421-4CA0-1440-4088-E477F2AC2C0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SAPC</a:t>
            </a:r>
          </a:p>
        </p:txBody>
      </p:sp>
      <p:sp>
        <p:nvSpPr>
          <p:cNvPr id="4" name="Slide Number Placeholder 3">
            <a:extLst>
              <a:ext uri="{FF2B5EF4-FFF2-40B4-BE49-F238E27FC236}">
                <a16:creationId xmlns:a16="http://schemas.microsoft.com/office/drawing/2014/main" id="{893C645D-0E9B-7E28-553B-404E9596DB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4E7652-46AF-4259-BAE2-54978EA077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604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766763"/>
            <a:ext cx="8437563" cy="4746625"/>
          </a:xfrm>
        </p:spPr>
        <p:txBody>
          <a:bodyPr/>
          <a:lstStyle/>
          <a:p>
            <a:endParaRPr lang="en-ZA"/>
          </a:p>
        </p:txBody>
      </p:sp>
      <p:sp>
        <p:nvSpPr>
          <p:cNvPr id="3" name="Notes Placeholder 2"/>
          <p:cNvSpPr>
            <a:spLocks noGrp="1"/>
          </p:cNvSpPr>
          <p:nvPr>
            <p:ph type="body" idx="1"/>
          </p:nvPr>
        </p:nvSpPr>
        <p:spPr>
          <a:xfrm>
            <a:off x="709930" y="6702811"/>
            <a:ext cx="5679440" cy="2764206"/>
          </a:xfrm>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4E7652-46AF-4259-BAE2-54978EA077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70024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766763"/>
            <a:ext cx="8437563" cy="4746625"/>
          </a:xfrm>
        </p:spPr>
        <p:txBody>
          <a:bodyPr/>
          <a:lstStyle/>
          <a:p>
            <a:endParaRPr lang="en-ZA"/>
          </a:p>
        </p:txBody>
      </p:sp>
      <p:sp>
        <p:nvSpPr>
          <p:cNvPr id="3" name="Notes Placeholder 2"/>
          <p:cNvSpPr>
            <a:spLocks noGrp="1"/>
          </p:cNvSpPr>
          <p:nvPr>
            <p:ph type="body" idx="1"/>
          </p:nvPr>
        </p:nvSpPr>
        <p:spPr>
          <a:xfrm>
            <a:off x="709930" y="6702811"/>
            <a:ext cx="5679440" cy="2764206"/>
          </a:xfrm>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4E7652-46AF-4259-BAE2-54978EA077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75035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SAPC</a:t>
            </a:r>
          </a:p>
          <a:p>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66</a:t>
            </a:fld>
            <a:endParaRPr lang="en-US" dirty="0"/>
          </a:p>
        </p:txBody>
      </p:sp>
    </p:spTree>
    <p:extLst>
      <p:ext uri="{BB962C8B-B14F-4D97-AF65-F5344CB8AC3E}">
        <p14:creationId xmlns:p14="http://schemas.microsoft.com/office/powerpoint/2010/main" val="24866704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34447F1F-5D46-47E9-B3E7-BD1737962777}" type="slidenum">
              <a:rPr lang="en-ZA" smtClean="0"/>
              <a:t>67</a:t>
            </a:fld>
            <a:endParaRPr lang="en-ZA" dirty="0"/>
          </a:p>
        </p:txBody>
      </p:sp>
    </p:spTree>
    <p:extLst>
      <p:ext uri="{BB962C8B-B14F-4D97-AF65-F5344CB8AC3E}">
        <p14:creationId xmlns:p14="http://schemas.microsoft.com/office/powerpoint/2010/main" val="8256819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r>
              <a:rPr lang="en-ZA" dirty="0"/>
              <a:t>SAPC</a:t>
            </a:r>
          </a:p>
        </p:txBody>
      </p:sp>
      <p:sp>
        <p:nvSpPr>
          <p:cNvPr id="4" name="Slide Number Placeholder 3"/>
          <p:cNvSpPr>
            <a:spLocks noGrp="1"/>
          </p:cNvSpPr>
          <p:nvPr>
            <p:ph type="sldNum" sz="quarter" idx="5"/>
          </p:nvPr>
        </p:nvSpPr>
        <p:spPr/>
        <p:txBody>
          <a:bodyPr/>
          <a:lstStyle/>
          <a:p>
            <a:fld id="{7C4E7652-46AF-4259-BAE2-54978EA077CD}" type="slidenum">
              <a:rPr lang="en-US" smtClean="0"/>
              <a:pPr/>
              <a:t>69</a:t>
            </a:fld>
            <a:endParaRPr lang="en-US" dirty="0"/>
          </a:p>
        </p:txBody>
      </p:sp>
    </p:spTree>
    <p:extLst>
      <p:ext uri="{BB962C8B-B14F-4D97-AF65-F5344CB8AC3E}">
        <p14:creationId xmlns:p14="http://schemas.microsoft.com/office/powerpoint/2010/main" val="3396024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r>
              <a:rPr lang="en-ZA" dirty="0"/>
              <a:t>SAPC</a:t>
            </a:r>
          </a:p>
        </p:txBody>
      </p:sp>
      <p:sp>
        <p:nvSpPr>
          <p:cNvPr id="4" name="Slide Number Placeholder 3"/>
          <p:cNvSpPr>
            <a:spLocks noGrp="1"/>
          </p:cNvSpPr>
          <p:nvPr>
            <p:ph type="sldNum" sz="quarter" idx="5"/>
          </p:nvPr>
        </p:nvSpPr>
        <p:spPr/>
        <p:txBody>
          <a:bodyPr/>
          <a:lstStyle/>
          <a:p>
            <a:fld id="{7C4E7652-46AF-4259-BAE2-54978EA077CD}" type="slidenum">
              <a:rPr lang="en-US" smtClean="0"/>
              <a:pPr/>
              <a:t>73</a:t>
            </a:fld>
            <a:endParaRPr lang="en-US" dirty="0"/>
          </a:p>
        </p:txBody>
      </p:sp>
    </p:spTree>
    <p:extLst>
      <p:ext uri="{BB962C8B-B14F-4D97-AF65-F5344CB8AC3E}">
        <p14:creationId xmlns:p14="http://schemas.microsoft.com/office/powerpoint/2010/main" val="2265739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r>
              <a:rPr lang="en-GB" dirty="0"/>
              <a:t>E</a:t>
            </a:r>
            <a:r>
              <a:rPr lang="en-ZA" dirty="0"/>
              <a:t>xaminer / Moderator </a:t>
            </a:r>
          </a:p>
        </p:txBody>
      </p:sp>
      <p:sp>
        <p:nvSpPr>
          <p:cNvPr id="4" name="Slide Number Placeholder 3"/>
          <p:cNvSpPr>
            <a:spLocks noGrp="1"/>
          </p:cNvSpPr>
          <p:nvPr>
            <p:ph type="sldNum" sz="quarter" idx="5"/>
          </p:nvPr>
        </p:nvSpPr>
        <p:spPr/>
        <p:txBody>
          <a:bodyPr/>
          <a:lstStyle/>
          <a:p>
            <a:fld id="{7C4E7652-46AF-4259-BAE2-54978EA077CD}" type="slidenum">
              <a:rPr lang="en-US" smtClean="0"/>
              <a:pPr/>
              <a:t>17</a:t>
            </a:fld>
            <a:endParaRPr lang="en-US" dirty="0"/>
          </a:p>
        </p:txBody>
      </p:sp>
    </p:spTree>
    <p:extLst>
      <p:ext uri="{BB962C8B-B14F-4D97-AF65-F5344CB8AC3E}">
        <p14:creationId xmlns:p14="http://schemas.microsoft.com/office/powerpoint/2010/main" val="39176041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SAPC</a:t>
            </a:r>
          </a:p>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4E7652-46AF-4259-BAE2-54978EA077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39478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r>
              <a:rPr lang="en-ZA" dirty="0"/>
              <a:t>Violation is the act of breaching the exam disciplines and this slide shows the messages that may pop up when violations are suspected. If </a:t>
            </a:r>
            <a:r>
              <a:rPr lang="en-GB" dirty="0"/>
              <a:t>you engage in any misconduct during the exam, you may be dismissed</a:t>
            </a:r>
          </a:p>
          <a:p>
            <a:r>
              <a:rPr lang="en-GB" b="1" dirty="0"/>
              <a:t>Outside the accessing approved online reference material </a:t>
            </a:r>
            <a:endParaRPr lang="en-ZA" b="1" dirty="0"/>
          </a:p>
        </p:txBody>
      </p:sp>
      <p:sp>
        <p:nvSpPr>
          <p:cNvPr id="4" name="Slide Number Placeholder 3"/>
          <p:cNvSpPr>
            <a:spLocks noGrp="1"/>
          </p:cNvSpPr>
          <p:nvPr>
            <p:ph type="sldNum" sz="quarter" idx="5"/>
          </p:nvPr>
        </p:nvSpPr>
        <p:spPr/>
        <p:txBody>
          <a:bodyPr/>
          <a:lstStyle/>
          <a:p>
            <a:fld id="{34447F1F-5D46-47E9-B3E7-BD1737962777}" type="slidenum">
              <a:rPr lang="en-ZA" smtClean="0"/>
              <a:t>75</a:t>
            </a:fld>
            <a:endParaRPr lang="en-ZA" dirty="0"/>
          </a:p>
        </p:txBody>
      </p:sp>
    </p:spTree>
    <p:extLst>
      <p:ext uri="{BB962C8B-B14F-4D97-AF65-F5344CB8AC3E}">
        <p14:creationId xmlns:p14="http://schemas.microsoft.com/office/powerpoint/2010/main" val="16398293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SAPC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4E7652-46AF-4259-BAE2-54978EA077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7859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244E4-80F8-00CC-1B4E-67DF23EE66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1F4CAC-3A08-6372-27B4-BFD3A21917DC}"/>
              </a:ext>
            </a:extLst>
          </p:cNvPr>
          <p:cNvSpPr>
            <a:spLocks noGrp="1" noRot="1" noChangeAspect="1"/>
          </p:cNvSpPr>
          <p:nvPr>
            <p:ph type="sldImg"/>
          </p:nvPr>
        </p:nvSpPr>
        <p:spPr/>
        <p:txBody>
          <a:bodyPr/>
          <a:lstStyle/>
          <a:p>
            <a:endParaRPr lang="en-ZA"/>
          </a:p>
        </p:txBody>
      </p:sp>
      <p:sp>
        <p:nvSpPr>
          <p:cNvPr id="3" name="Notes Placeholder 2">
            <a:extLst>
              <a:ext uri="{FF2B5EF4-FFF2-40B4-BE49-F238E27FC236}">
                <a16:creationId xmlns:a16="http://schemas.microsoft.com/office/drawing/2014/main" id="{34981422-A459-31D9-AC4A-DC28FD947E1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SAPC</a:t>
            </a:r>
          </a:p>
        </p:txBody>
      </p:sp>
      <p:sp>
        <p:nvSpPr>
          <p:cNvPr id="4" name="Slide Number Placeholder 3">
            <a:extLst>
              <a:ext uri="{FF2B5EF4-FFF2-40B4-BE49-F238E27FC236}">
                <a16:creationId xmlns:a16="http://schemas.microsoft.com/office/drawing/2014/main" id="{FF87EB23-0638-5350-E24A-20EA543AC9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4E7652-46AF-4259-BAE2-54978EA077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49321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SAPC</a:t>
            </a:r>
          </a:p>
        </p:txBody>
      </p:sp>
      <p:sp>
        <p:nvSpPr>
          <p:cNvPr id="4" name="Slide Number Placeholder 3"/>
          <p:cNvSpPr>
            <a:spLocks noGrp="1"/>
          </p:cNvSpPr>
          <p:nvPr>
            <p:ph type="sldNum" sz="quarter" idx="5"/>
          </p:nvPr>
        </p:nvSpPr>
        <p:spPr/>
        <p:txBody>
          <a:bodyPr/>
          <a:lstStyle/>
          <a:p>
            <a:fld id="{7C4E7652-46AF-4259-BAE2-54978EA077CD}" type="slidenum">
              <a:rPr lang="en-US" smtClean="0"/>
              <a:pPr/>
              <a:t>79</a:t>
            </a:fld>
            <a:endParaRPr lang="en-US" dirty="0"/>
          </a:p>
        </p:txBody>
      </p:sp>
    </p:spTree>
    <p:extLst>
      <p:ext uri="{BB962C8B-B14F-4D97-AF65-F5344CB8AC3E}">
        <p14:creationId xmlns:p14="http://schemas.microsoft.com/office/powerpoint/2010/main" val="3770836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r>
              <a:rPr lang="en-GB" dirty="0"/>
              <a:t>SAPC</a:t>
            </a:r>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80</a:t>
            </a:fld>
            <a:endParaRPr lang="en-US" dirty="0"/>
          </a:p>
        </p:txBody>
      </p:sp>
    </p:spTree>
    <p:extLst>
      <p:ext uri="{BB962C8B-B14F-4D97-AF65-F5344CB8AC3E}">
        <p14:creationId xmlns:p14="http://schemas.microsoft.com/office/powerpoint/2010/main" val="3169433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SAPC</a:t>
            </a:r>
          </a:p>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4E7652-46AF-4259-BAE2-54978EA077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960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84138" y="744538"/>
            <a:ext cx="6615112" cy="3722687"/>
          </a:xfrm>
          <a:ln/>
        </p:spPr>
        <p:txBody>
          <a:bodyPr/>
          <a:lstStyle/>
          <a:p>
            <a:endParaRPr lang="en-ZA"/>
          </a:p>
        </p:txBody>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E</a:t>
            </a:r>
            <a:r>
              <a:rPr lang="en-ZA" dirty="0"/>
              <a:t>xaminer / Moderator </a:t>
            </a:r>
          </a:p>
        </p:txBody>
      </p:sp>
      <p:sp>
        <p:nvSpPr>
          <p:cNvPr id="3277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endParaRPr lang="en-US" altLang="en-US" sz="1200" i="0" u="none" dirty="0"/>
          </a:p>
        </p:txBody>
      </p:sp>
      <p:sp>
        <p:nvSpPr>
          <p:cNvPr id="32773"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endParaRPr lang="en-US" altLang="en-US" sz="1200" i="0" u="none" dirty="0"/>
          </a:p>
        </p:txBody>
      </p:sp>
      <p:sp>
        <p:nvSpPr>
          <p:cNvPr id="32774"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fld id="{9DFFFE9F-7D43-4075-8D92-4686D62AC79B}" type="slidenum">
              <a:rPr lang="en-US" altLang="en-US" sz="1200" i="0" u="none"/>
              <a:pPr/>
              <a:t>18</a:t>
            </a:fld>
            <a:endParaRPr lang="en-US" altLang="en-US" sz="1200" i="0" u="none" dirty="0"/>
          </a:p>
        </p:txBody>
      </p:sp>
    </p:spTree>
    <p:extLst>
      <p:ext uri="{BB962C8B-B14F-4D97-AF65-F5344CB8AC3E}">
        <p14:creationId xmlns:p14="http://schemas.microsoft.com/office/powerpoint/2010/main" val="3959216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r>
              <a:rPr lang="en-GB" dirty="0"/>
              <a:t>E</a:t>
            </a:r>
            <a:r>
              <a:rPr lang="en-ZA" dirty="0"/>
              <a:t>xaminer / Moderator </a:t>
            </a:r>
          </a:p>
        </p:txBody>
      </p:sp>
      <p:sp>
        <p:nvSpPr>
          <p:cNvPr id="4" name="Slide Number Placeholder 3"/>
          <p:cNvSpPr>
            <a:spLocks noGrp="1"/>
          </p:cNvSpPr>
          <p:nvPr>
            <p:ph type="sldNum" sz="quarter" idx="5"/>
          </p:nvPr>
        </p:nvSpPr>
        <p:spPr/>
        <p:txBody>
          <a:bodyPr/>
          <a:lstStyle/>
          <a:p>
            <a:fld id="{7C4E7652-46AF-4259-BAE2-54978EA077CD}" type="slidenum">
              <a:rPr lang="en-US" smtClean="0"/>
              <a:pPr/>
              <a:t>19</a:t>
            </a:fld>
            <a:endParaRPr lang="en-US" dirty="0"/>
          </a:p>
        </p:txBody>
      </p:sp>
    </p:spTree>
    <p:extLst>
      <p:ext uri="{BB962C8B-B14F-4D97-AF65-F5344CB8AC3E}">
        <p14:creationId xmlns:p14="http://schemas.microsoft.com/office/powerpoint/2010/main" val="2786126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a:t>
            </a:r>
            <a:r>
              <a:rPr lang="en-ZA" dirty="0"/>
              <a:t>xaminer / Moderator </a:t>
            </a:r>
          </a:p>
        </p:txBody>
      </p:sp>
      <p:sp>
        <p:nvSpPr>
          <p:cNvPr id="4" name="Slide Number Placeholder 3"/>
          <p:cNvSpPr>
            <a:spLocks noGrp="1"/>
          </p:cNvSpPr>
          <p:nvPr>
            <p:ph type="sldNum" sz="quarter" idx="5"/>
          </p:nvPr>
        </p:nvSpPr>
        <p:spPr/>
        <p:txBody>
          <a:bodyPr/>
          <a:lstStyle/>
          <a:p>
            <a:fld id="{7C4E7652-46AF-4259-BAE2-54978EA077CD}" type="slidenum">
              <a:rPr lang="en-US" smtClean="0"/>
              <a:pPr/>
              <a:t>20</a:t>
            </a:fld>
            <a:endParaRPr lang="en-US" dirty="0"/>
          </a:p>
        </p:txBody>
      </p:sp>
    </p:spTree>
    <p:extLst>
      <p:ext uri="{BB962C8B-B14F-4D97-AF65-F5344CB8AC3E}">
        <p14:creationId xmlns:p14="http://schemas.microsoft.com/office/powerpoint/2010/main" val="2727908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txBody>
          <a:bodyPr/>
          <a:lstStyle/>
          <a:p>
            <a:endParaRPr lang="en-ZA"/>
          </a:p>
        </p:txBody>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ZA" altLang="en-US" dirty="0"/>
          </a:p>
        </p:txBody>
      </p:sp>
      <p:sp>
        <p:nvSpPr>
          <p:cNvPr id="3686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endParaRPr lang="en-US" altLang="en-US" sz="1200" i="0" u="none" dirty="0"/>
          </a:p>
        </p:txBody>
      </p:sp>
      <p:sp>
        <p:nvSpPr>
          <p:cNvPr id="36869"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endParaRPr lang="en-US" altLang="en-US" sz="1200" i="0" u="none" dirty="0"/>
          </a:p>
        </p:txBody>
      </p:sp>
      <p:sp>
        <p:nvSpPr>
          <p:cNvPr id="36870"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fld id="{DD0A75D8-3123-465B-A5FE-72B7C4FFCF86}" type="slidenum">
              <a:rPr lang="en-US" altLang="en-US" sz="1200" i="0" u="none"/>
              <a:pPr/>
              <a:t>21</a:t>
            </a:fld>
            <a:endParaRPr lang="en-US" altLang="en-US" sz="1200" i="0" u="none" dirty="0"/>
          </a:p>
        </p:txBody>
      </p:sp>
    </p:spTree>
    <p:extLst>
      <p:ext uri="{BB962C8B-B14F-4D97-AF65-F5344CB8AC3E}">
        <p14:creationId xmlns:p14="http://schemas.microsoft.com/office/powerpoint/2010/main" val="3447476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txBody>
          <a:bodyPr/>
          <a:lstStyle/>
          <a:p>
            <a:endParaRPr lang="en-ZA"/>
          </a:p>
        </p:txBody>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E</a:t>
            </a:r>
            <a:r>
              <a:rPr lang="en-ZA" dirty="0"/>
              <a:t>xaminer / Moderator </a:t>
            </a:r>
          </a:p>
        </p:txBody>
      </p:sp>
      <p:sp>
        <p:nvSpPr>
          <p:cNvPr id="5734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7349"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7350"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FE47C7-E1B6-4BF8-BF18-4B50D4CAF70B}"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87536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27</a:t>
            </a:fld>
            <a:endParaRPr lang="en-ZA"/>
          </a:p>
        </p:txBody>
      </p:sp>
    </p:spTree>
    <p:extLst>
      <p:ext uri="{BB962C8B-B14F-4D97-AF65-F5344CB8AC3E}">
        <p14:creationId xmlns:p14="http://schemas.microsoft.com/office/powerpoint/2010/main" val="34697060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F26CA-A8FA-452A-81F3-B31C876C1F65}"/>
              </a:ext>
            </a:extLst>
          </p:cNvPr>
          <p:cNvSpPr>
            <a:spLocks noGrp="1"/>
          </p:cNvSpPr>
          <p:nvPr>
            <p:ph type="ctrTitle"/>
          </p:nvPr>
        </p:nvSpPr>
        <p:spPr>
          <a:xfrm>
            <a:off x="1524000" y="4606965"/>
            <a:ext cx="9144000" cy="1107440"/>
          </a:xfrm>
        </p:spPr>
        <p:txBody>
          <a:bodyPr anchor="b"/>
          <a:lstStyle>
            <a:lvl1pPr algn="ctr">
              <a:defRPr sz="4800"/>
            </a:lvl1pPr>
          </a:lstStyle>
          <a:p>
            <a:r>
              <a:rPr lang="en-US" dirty="0"/>
              <a:t>Click to edit Master title style</a:t>
            </a:r>
            <a:endParaRPr lang="en-ZA" dirty="0"/>
          </a:p>
        </p:txBody>
      </p:sp>
      <p:sp>
        <p:nvSpPr>
          <p:cNvPr id="3" name="Subtitle 2">
            <a:extLst>
              <a:ext uri="{FF2B5EF4-FFF2-40B4-BE49-F238E27FC236}">
                <a16:creationId xmlns:a16="http://schemas.microsoft.com/office/drawing/2014/main" id="{4C9A1712-5AA4-46FF-AC21-CFD14BAD5084}"/>
              </a:ext>
            </a:extLst>
          </p:cNvPr>
          <p:cNvSpPr>
            <a:spLocks noGrp="1"/>
          </p:cNvSpPr>
          <p:nvPr>
            <p:ph type="subTitle" idx="1"/>
          </p:nvPr>
        </p:nvSpPr>
        <p:spPr>
          <a:xfrm>
            <a:off x="1524000" y="5708730"/>
            <a:ext cx="9144000" cy="76799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ZA" dirty="0"/>
          </a:p>
        </p:txBody>
      </p:sp>
    </p:spTree>
    <p:extLst>
      <p:ext uri="{BB962C8B-B14F-4D97-AF65-F5344CB8AC3E}">
        <p14:creationId xmlns:p14="http://schemas.microsoft.com/office/powerpoint/2010/main" val="2490622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09CFC-CE77-44D6-9DFF-9366F449EDEA}"/>
              </a:ext>
            </a:extLst>
          </p:cNvPr>
          <p:cNvSpPr>
            <a:spLocks noGrp="1"/>
          </p:cNvSpPr>
          <p:nvPr>
            <p:ph type="title"/>
          </p:nvPr>
        </p:nvSpPr>
        <p:spPr/>
        <p:txBody>
          <a:bodyPr/>
          <a:lstStyle/>
          <a:p>
            <a:r>
              <a:rPr lang="en-US" dirty="0"/>
              <a:t>Click to edit Master title style</a:t>
            </a:r>
            <a:endParaRPr lang="en-ZA" dirty="0"/>
          </a:p>
        </p:txBody>
      </p:sp>
    </p:spTree>
    <p:extLst>
      <p:ext uri="{BB962C8B-B14F-4D97-AF65-F5344CB8AC3E}">
        <p14:creationId xmlns:p14="http://schemas.microsoft.com/office/powerpoint/2010/main" val="1144259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FFC78-4895-41D5-8266-1169D46084BF}"/>
              </a:ext>
            </a:extLst>
          </p:cNvPr>
          <p:cNvSpPr>
            <a:spLocks noGrp="1"/>
          </p:cNvSpPr>
          <p:nvPr>
            <p:ph type="title" orient="vert"/>
          </p:nvPr>
        </p:nvSpPr>
        <p:spPr>
          <a:xfrm rot="16200000">
            <a:off x="8570342" y="-2215122"/>
            <a:ext cx="1170860" cy="5811838"/>
          </a:xfrm>
        </p:spPr>
        <p:txBody>
          <a:bodyPr vert="eaVert"/>
          <a:lstStyle/>
          <a:p>
            <a:r>
              <a:rPr lang="en-US" dirty="0"/>
              <a:t>Click to edit Master title style</a:t>
            </a:r>
            <a:endParaRPr lang="en-ZA" dirty="0"/>
          </a:p>
        </p:txBody>
      </p:sp>
      <p:sp>
        <p:nvSpPr>
          <p:cNvPr id="3" name="Vertical Text Placeholder 2">
            <a:extLst>
              <a:ext uri="{FF2B5EF4-FFF2-40B4-BE49-F238E27FC236}">
                <a16:creationId xmlns:a16="http://schemas.microsoft.com/office/drawing/2014/main" id="{98DEC98D-D1CD-4963-BEFE-16C36D0246D9}"/>
              </a:ext>
            </a:extLst>
          </p:cNvPr>
          <p:cNvSpPr>
            <a:spLocks noGrp="1"/>
          </p:cNvSpPr>
          <p:nvPr>
            <p:ph type="body" orient="vert" idx="1"/>
          </p:nvPr>
        </p:nvSpPr>
        <p:spPr>
          <a:xfrm rot="16200000">
            <a:off x="845503" y="1739582"/>
            <a:ext cx="4406106" cy="369712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7" name="Vertical Text Placeholder 2">
            <a:extLst>
              <a:ext uri="{FF2B5EF4-FFF2-40B4-BE49-F238E27FC236}">
                <a16:creationId xmlns:a16="http://schemas.microsoft.com/office/drawing/2014/main" id="{508DEE4C-446D-455E-8B43-DA65FF9AA159}"/>
              </a:ext>
            </a:extLst>
          </p:cNvPr>
          <p:cNvSpPr>
            <a:spLocks noGrp="1"/>
          </p:cNvSpPr>
          <p:nvPr>
            <p:ph type="body" orient="vert" idx="10"/>
          </p:nvPr>
        </p:nvSpPr>
        <p:spPr>
          <a:xfrm rot="16200000">
            <a:off x="6952720" y="1739581"/>
            <a:ext cx="4406106" cy="3697129"/>
          </a:xfrm>
        </p:spPr>
        <p:txBody>
          <a:bodyPr vert="eaVert"/>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961992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FFC78-4895-41D5-8266-1169D46084BF}"/>
              </a:ext>
            </a:extLst>
          </p:cNvPr>
          <p:cNvSpPr>
            <a:spLocks noGrp="1"/>
          </p:cNvSpPr>
          <p:nvPr>
            <p:ph type="title" orient="vert"/>
          </p:nvPr>
        </p:nvSpPr>
        <p:spPr>
          <a:xfrm rot="16200000">
            <a:off x="3051890" y="-1441452"/>
            <a:ext cx="1464590" cy="4623630"/>
          </a:xfrm>
        </p:spPr>
        <p:txBody>
          <a:bodyPr vert="eaVert"/>
          <a:lstStyle/>
          <a:p>
            <a:r>
              <a:rPr lang="en-US" dirty="0"/>
              <a:t>Click to edit Master title style</a:t>
            </a:r>
            <a:endParaRPr lang="en-ZA" dirty="0"/>
          </a:p>
        </p:txBody>
      </p:sp>
      <p:sp>
        <p:nvSpPr>
          <p:cNvPr id="3" name="Vertical Text Placeholder 2">
            <a:extLst>
              <a:ext uri="{FF2B5EF4-FFF2-40B4-BE49-F238E27FC236}">
                <a16:creationId xmlns:a16="http://schemas.microsoft.com/office/drawing/2014/main" id="{98DEC98D-D1CD-4963-BEFE-16C36D0246D9}"/>
              </a:ext>
            </a:extLst>
          </p:cNvPr>
          <p:cNvSpPr>
            <a:spLocks noGrp="1"/>
          </p:cNvSpPr>
          <p:nvPr>
            <p:ph type="body" orient="vert" idx="1"/>
          </p:nvPr>
        </p:nvSpPr>
        <p:spPr>
          <a:xfrm rot="16200000">
            <a:off x="1966242" y="1592263"/>
            <a:ext cx="3593306" cy="4581049"/>
          </a:xfrm>
        </p:spPr>
        <p:txBody>
          <a:bodyPr vert="eaVert"/>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7" name="Vertical Text Placeholder 2">
            <a:extLst>
              <a:ext uri="{FF2B5EF4-FFF2-40B4-BE49-F238E27FC236}">
                <a16:creationId xmlns:a16="http://schemas.microsoft.com/office/drawing/2014/main" id="{06CF246A-E167-409A-B1C0-0973C127F74A}"/>
              </a:ext>
            </a:extLst>
          </p:cNvPr>
          <p:cNvSpPr>
            <a:spLocks noGrp="1"/>
          </p:cNvSpPr>
          <p:nvPr>
            <p:ph type="body" orient="vert" idx="10"/>
          </p:nvPr>
        </p:nvSpPr>
        <p:spPr>
          <a:xfrm rot="16200000">
            <a:off x="7153337" y="1592263"/>
            <a:ext cx="3593306" cy="458104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449892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FFC78-4895-41D5-8266-1169D46084BF}"/>
              </a:ext>
            </a:extLst>
          </p:cNvPr>
          <p:cNvSpPr>
            <a:spLocks noGrp="1"/>
          </p:cNvSpPr>
          <p:nvPr>
            <p:ph type="title" orient="vert"/>
          </p:nvPr>
        </p:nvSpPr>
        <p:spPr>
          <a:xfrm rot="16200000">
            <a:off x="6124006" y="-4332275"/>
            <a:ext cx="777876" cy="10344737"/>
          </a:xfrm>
        </p:spPr>
        <p:txBody>
          <a:bodyPr vert="eaVert"/>
          <a:lstStyle/>
          <a:p>
            <a:r>
              <a:rPr lang="en-US" dirty="0"/>
              <a:t>Click to edit Master title style</a:t>
            </a:r>
            <a:endParaRPr lang="en-ZA" dirty="0"/>
          </a:p>
        </p:txBody>
      </p:sp>
      <p:sp>
        <p:nvSpPr>
          <p:cNvPr id="5" name="Text Placeholder 4">
            <a:extLst>
              <a:ext uri="{FF2B5EF4-FFF2-40B4-BE49-F238E27FC236}">
                <a16:creationId xmlns:a16="http://schemas.microsoft.com/office/drawing/2014/main" id="{626919B8-4639-4168-B0DA-B63AE0B64000}"/>
              </a:ext>
            </a:extLst>
          </p:cNvPr>
          <p:cNvSpPr>
            <a:spLocks noGrp="1"/>
          </p:cNvSpPr>
          <p:nvPr>
            <p:ph type="body" sz="quarter" idx="10"/>
          </p:nvPr>
        </p:nvSpPr>
        <p:spPr>
          <a:xfrm>
            <a:off x="1339850" y="1474788"/>
            <a:ext cx="10345738" cy="4591050"/>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4023471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FFC78-4895-41D5-8266-1169D46084BF}"/>
              </a:ext>
            </a:extLst>
          </p:cNvPr>
          <p:cNvSpPr>
            <a:spLocks noGrp="1"/>
          </p:cNvSpPr>
          <p:nvPr>
            <p:ph type="title" orient="vert"/>
          </p:nvPr>
        </p:nvSpPr>
        <p:spPr>
          <a:xfrm rot="16200000">
            <a:off x="6124006" y="-4332275"/>
            <a:ext cx="777876" cy="10344737"/>
          </a:xfrm>
        </p:spPr>
        <p:txBody>
          <a:bodyPr vert="eaVert"/>
          <a:lstStyle/>
          <a:p>
            <a:r>
              <a:rPr lang="en-US" dirty="0"/>
              <a:t>Click to edit Master title style</a:t>
            </a:r>
            <a:endParaRPr lang="en-ZA" dirty="0"/>
          </a:p>
        </p:txBody>
      </p:sp>
      <p:sp>
        <p:nvSpPr>
          <p:cNvPr id="5" name="Text Placeholder 4">
            <a:extLst>
              <a:ext uri="{FF2B5EF4-FFF2-40B4-BE49-F238E27FC236}">
                <a16:creationId xmlns:a16="http://schemas.microsoft.com/office/drawing/2014/main" id="{626919B8-4639-4168-B0DA-B63AE0B64000}"/>
              </a:ext>
            </a:extLst>
          </p:cNvPr>
          <p:cNvSpPr>
            <a:spLocks noGrp="1"/>
          </p:cNvSpPr>
          <p:nvPr>
            <p:ph type="body" sz="quarter" idx="10"/>
          </p:nvPr>
        </p:nvSpPr>
        <p:spPr>
          <a:xfrm>
            <a:off x="1339850" y="1474788"/>
            <a:ext cx="10345738" cy="4591050"/>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2944171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575382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B2C3F23-6A10-4D38-9EF7-6BD854F24768}"/>
              </a:ext>
            </a:extLst>
          </p:cNvPr>
          <p:cNvSpPr>
            <a:spLocks noGrp="1"/>
          </p:cNvSpPr>
          <p:nvPr>
            <p:ph type="dt" sz="half" idx="10"/>
          </p:nvPr>
        </p:nvSpPr>
        <p:spPr/>
        <p:txBody>
          <a:bodyPr/>
          <a:lstStyle/>
          <a:p>
            <a:fld id="{7F16C24E-1D58-476B-A4E7-6E5081CEC13D}" type="datetimeFigureOut">
              <a:rPr lang="en-ZA" smtClean="0"/>
              <a:t>2026/02/05</a:t>
            </a:fld>
            <a:endParaRPr lang="en-ZA" dirty="0"/>
          </a:p>
        </p:txBody>
      </p:sp>
      <p:sp>
        <p:nvSpPr>
          <p:cNvPr id="5" name="Footer Placeholder 4">
            <a:extLst>
              <a:ext uri="{FF2B5EF4-FFF2-40B4-BE49-F238E27FC236}">
                <a16:creationId xmlns:a16="http://schemas.microsoft.com/office/drawing/2014/main" id="{9C395257-A665-4A11-A5D2-82B5B89CAF9A}"/>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id="{EC09F08A-321E-48BD-BBEA-8A515E2BEDEE}"/>
              </a:ext>
            </a:extLst>
          </p:cNvPr>
          <p:cNvSpPr>
            <a:spLocks noGrp="1"/>
          </p:cNvSpPr>
          <p:nvPr>
            <p:ph type="sldNum" sz="quarter" idx="12"/>
          </p:nvPr>
        </p:nvSpPr>
        <p:spPr/>
        <p:txBody>
          <a:bodyPr/>
          <a:lstStyle/>
          <a:p>
            <a:fld id="{C383EE50-B769-4B2C-91F5-85AB5EF08423}" type="slidenum">
              <a:rPr lang="en-ZA" smtClean="0"/>
              <a:t>‹#›</a:t>
            </a:fld>
            <a:endParaRPr lang="en-ZA" dirty="0"/>
          </a:p>
        </p:txBody>
      </p:sp>
    </p:spTree>
    <p:extLst>
      <p:ext uri="{BB962C8B-B14F-4D97-AF65-F5344CB8AC3E}">
        <p14:creationId xmlns:p14="http://schemas.microsoft.com/office/powerpoint/2010/main" val="1065676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F26CA-A8FA-452A-81F3-B31C876C1F65}"/>
              </a:ext>
            </a:extLst>
          </p:cNvPr>
          <p:cNvSpPr>
            <a:spLocks noGrp="1"/>
          </p:cNvSpPr>
          <p:nvPr>
            <p:ph type="ctrTitle"/>
          </p:nvPr>
        </p:nvSpPr>
        <p:spPr>
          <a:xfrm>
            <a:off x="1524000" y="4606965"/>
            <a:ext cx="9144000" cy="1107440"/>
          </a:xfrm>
        </p:spPr>
        <p:txBody>
          <a:bodyPr anchor="b"/>
          <a:lstStyle>
            <a:lvl1pPr algn="ctr">
              <a:defRPr sz="4800"/>
            </a:lvl1pPr>
          </a:lstStyle>
          <a:p>
            <a:r>
              <a:rPr lang="en-US" dirty="0"/>
              <a:t>Click to edit Master title style</a:t>
            </a:r>
            <a:endParaRPr lang="en-ZA" dirty="0"/>
          </a:p>
        </p:txBody>
      </p:sp>
      <p:sp>
        <p:nvSpPr>
          <p:cNvPr id="3" name="Subtitle 2">
            <a:extLst>
              <a:ext uri="{FF2B5EF4-FFF2-40B4-BE49-F238E27FC236}">
                <a16:creationId xmlns:a16="http://schemas.microsoft.com/office/drawing/2014/main" id="{4C9A1712-5AA4-46FF-AC21-CFD14BAD5084}"/>
              </a:ext>
            </a:extLst>
          </p:cNvPr>
          <p:cNvSpPr>
            <a:spLocks noGrp="1"/>
          </p:cNvSpPr>
          <p:nvPr>
            <p:ph type="subTitle" idx="1"/>
          </p:nvPr>
        </p:nvSpPr>
        <p:spPr>
          <a:xfrm>
            <a:off x="1524000" y="5708730"/>
            <a:ext cx="9144000" cy="76799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ZA" dirty="0"/>
          </a:p>
        </p:txBody>
      </p:sp>
    </p:spTree>
    <p:extLst>
      <p:ext uri="{BB962C8B-B14F-4D97-AF65-F5344CB8AC3E}">
        <p14:creationId xmlns:p14="http://schemas.microsoft.com/office/powerpoint/2010/main" val="3894368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D71FD-1040-4969-98AF-F0018A569106}"/>
              </a:ext>
            </a:extLst>
          </p:cNvPr>
          <p:cNvSpPr>
            <a:spLocks noGrp="1"/>
          </p:cNvSpPr>
          <p:nvPr>
            <p:ph type="title"/>
          </p:nvPr>
        </p:nvSpPr>
        <p:spPr>
          <a:xfrm>
            <a:off x="1422400" y="365125"/>
            <a:ext cx="5440516" cy="1325563"/>
          </a:xfrm>
        </p:spPr>
        <p:txBody>
          <a:bodyPr/>
          <a:lstStyle/>
          <a:p>
            <a:r>
              <a:rPr lang="en-US" dirty="0"/>
              <a:t>Click to edit Master title style</a:t>
            </a:r>
            <a:endParaRPr lang="en-ZA" dirty="0"/>
          </a:p>
        </p:txBody>
      </p:sp>
      <p:sp>
        <p:nvSpPr>
          <p:cNvPr id="3" name="Content Placeholder 2">
            <a:extLst>
              <a:ext uri="{FF2B5EF4-FFF2-40B4-BE49-F238E27FC236}">
                <a16:creationId xmlns:a16="http://schemas.microsoft.com/office/drawing/2014/main" id="{71174A8F-43E5-4C25-99F0-9B37179DA308}"/>
              </a:ext>
            </a:extLst>
          </p:cNvPr>
          <p:cNvSpPr>
            <a:spLocks noGrp="1"/>
          </p:cNvSpPr>
          <p:nvPr>
            <p:ph idx="1"/>
          </p:nvPr>
        </p:nvSpPr>
        <p:spPr>
          <a:xfrm>
            <a:off x="1422400" y="2021839"/>
            <a:ext cx="5440516" cy="4632961"/>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41638707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DE4A1-261F-44A9-A28A-423483B36518}"/>
              </a:ext>
            </a:extLst>
          </p:cNvPr>
          <p:cNvSpPr>
            <a:spLocks noGrp="1"/>
          </p:cNvSpPr>
          <p:nvPr>
            <p:ph type="title"/>
          </p:nvPr>
        </p:nvSpPr>
        <p:spPr>
          <a:xfrm>
            <a:off x="1400810" y="452284"/>
            <a:ext cx="10515600" cy="865239"/>
          </a:xfrm>
        </p:spPr>
        <p:txBody>
          <a:bodyPr anchor="b">
            <a:normAutofit/>
          </a:bodyPr>
          <a:lstStyle>
            <a:lvl1pPr>
              <a:defRPr sz="4400">
                <a:solidFill>
                  <a:schemeClr val="bg2">
                    <a:lumMod val="90000"/>
                  </a:schemeClr>
                </a:solidFill>
              </a:defRPr>
            </a:lvl1p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5CA60C1D-60C3-493E-A491-5BABC0044AE2}"/>
              </a:ext>
            </a:extLst>
          </p:cNvPr>
          <p:cNvSpPr>
            <a:spLocks noGrp="1"/>
          </p:cNvSpPr>
          <p:nvPr>
            <p:ph type="body" idx="1"/>
          </p:nvPr>
        </p:nvSpPr>
        <p:spPr>
          <a:xfrm>
            <a:off x="1400810" y="1602423"/>
            <a:ext cx="10515600" cy="47069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54261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D71FD-1040-4969-98AF-F0018A569106}"/>
              </a:ext>
            </a:extLst>
          </p:cNvPr>
          <p:cNvSpPr>
            <a:spLocks noGrp="1"/>
          </p:cNvSpPr>
          <p:nvPr>
            <p:ph type="title"/>
          </p:nvPr>
        </p:nvSpPr>
        <p:spPr>
          <a:xfrm>
            <a:off x="1422400" y="365125"/>
            <a:ext cx="5440516" cy="1325563"/>
          </a:xfrm>
        </p:spPr>
        <p:txBody>
          <a:bodyPr/>
          <a:lstStyle/>
          <a:p>
            <a:r>
              <a:rPr lang="en-US" dirty="0"/>
              <a:t>Click to edit Master title style</a:t>
            </a:r>
            <a:endParaRPr lang="en-ZA" dirty="0"/>
          </a:p>
        </p:txBody>
      </p:sp>
      <p:sp>
        <p:nvSpPr>
          <p:cNvPr id="3" name="Content Placeholder 2">
            <a:extLst>
              <a:ext uri="{FF2B5EF4-FFF2-40B4-BE49-F238E27FC236}">
                <a16:creationId xmlns:a16="http://schemas.microsoft.com/office/drawing/2014/main" id="{71174A8F-43E5-4C25-99F0-9B37179DA308}"/>
              </a:ext>
            </a:extLst>
          </p:cNvPr>
          <p:cNvSpPr>
            <a:spLocks noGrp="1"/>
          </p:cNvSpPr>
          <p:nvPr>
            <p:ph idx="1"/>
          </p:nvPr>
        </p:nvSpPr>
        <p:spPr>
          <a:xfrm>
            <a:off x="1422400" y="2021839"/>
            <a:ext cx="5440516" cy="4632961"/>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35166414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75677-06E9-49D4-9BD6-3A93C9BCBA1D}"/>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3B249085-67A1-4FD0-8527-150A0D80D7A0}"/>
              </a:ext>
            </a:extLst>
          </p:cNvPr>
          <p:cNvSpPr>
            <a:spLocks noGrp="1"/>
          </p:cNvSpPr>
          <p:nvPr>
            <p:ph sz="half" idx="1"/>
          </p:nvPr>
        </p:nvSpPr>
        <p:spPr>
          <a:xfrm>
            <a:off x="838200" y="1825625"/>
            <a:ext cx="5181600" cy="4351338"/>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Content Placeholder 3">
            <a:extLst>
              <a:ext uri="{FF2B5EF4-FFF2-40B4-BE49-F238E27FC236}">
                <a16:creationId xmlns:a16="http://schemas.microsoft.com/office/drawing/2014/main" id="{F4EDF4C4-5188-4F9F-ACBB-1233E1B735A3}"/>
              </a:ext>
            </a:extLst>
          </p:cNvPr>
          <p:cNvSpPr>
            <a:spLocks noGrp="1"/>
          </p:cNvSpPr>
          <p:nvPr>
            <p:ph sz="half" idx="2"/>
          </p:nvPr>
        </p:nvSpPr>
        <p:spPr>
          <a:xfrm>
            <a:off x="6172200" y="1825625"/>
            <a:ext cx="5181600" cy="4351338"/>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434143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8A43B-835B-479D-949C-879B2DE2981D}"/>
              </a:ext>
            </a:extLst>
          </p:cNvPr>
          <p:cNvSpPr>
            <a:spLocks noGrp="1"/>
          </p:cNvSpPr>
          <p:nvPr>
            <p:ph type="title"/>
          </p:nvPr>
        </p:nvSpPr>
        <p:spPr>
          <a:xfrm>
            <a:off x="1347788" y="472953"/>
            <a:ext cx="7806372" cy="823912"/>
          </a:xfrm>
        </p:spPr>
        <p:txBody>
          <a:body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7DBF9827-C00F-4DE8-8AE0-7F65AC696525}"/>
              </a:ext>
            </a:extLst>
          </p:cNvPr>
          <p:cNvSpPr>
            <a:spLocks noGrp="1"/>
          </p:cNvSpPr>
          <p:nvPr>
            <p:ph type="body" idx="1"/>
          </p:nvPr>
        </p:nvSpPr>
        <p:spPr>
          <a:xfrm>
            <a:off x="839788" y="1681163"/>
            <a:ext cx="7806372" cy="501598"/>
          </a:xfrm>
        </p:spPr>
        <p:txBody>
          <a:bodyPr anchor="b">
            <a:norm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5AA2D9C-9E1F-4774-A8C6-C0573F5198EB}"/>
              </a:ext>
            </a:extLst>
          </p:cNvPr>
          <p:cNvSpPr>
            <a:spLocks noGrp="1"/>
          </p:cNvSpPr>
          <p:nvPr>
            <p:ph sz="half" idx="2"/>
          </p:nvPr>
        </p:nvSpPr>
        <p:spPr>
          <a:xfrm>
            <a:off x="839788" y="2182761"/>
            <a:ext cx="7806372" cy="3684588"/>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1120104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04E94-796C-4BC1-9FBE-5CC4B71F8B7F}"/>
              </a:ext>
            </a:extLst>
          </p:cNvPr>
          <p:cNvSpPr>
            <a:spLocks noGrp="1"/>
          </p:cNvSpPr>
          <p:nvPr>
            <p:ph type="title"/>
          </p:nvPr>
        </p:nvSpPr>
        <p:spPr/>
        <p:txBody>
          <a:bodyPr/>
          <a:lstStyle/>
          <a:p>
            <a:r>
              <a:rPr lang="en-US"/>
              <a:t>Click to edit Master title style</a:t>
            </a:r>
            <a:endParaRPr lang="en-ZA"/>
          </a:p>
        </p:txBody>
      </p:sp>
      <p:sp>
        <p:nvSpPr>
          <p:cNvPr id="6" name="Content Placeholder 3">
            <a:extLst>
              <a:ext uri="{FF2B5EF4-FFF2-40B4-BE49-F238E27FC236}">
                <a16:creationId xmlns:a16="http://schemas.microsoft.com/office/drawing/2014/main" id="{A9F4B3D2-61FE-452C-965D-C5383FA8CCE3}"/>
              </a:ext>
            </a:extLst>
          </p:cNvPr>
          <p:cNvSpPr>
            <a:spLocks noGrp="1"/>
          </p:cNvSpPr>
          <p:nvPr>
            <p:ph sz="half" idx="2"/>
          </p:nvPr>
        </p:nvSpPr>
        <p:spPr>
          <a:xfrm>
            <a:off x="270828" y="1986914"/>
            <a:ext cx="4443412" cy="40684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2795393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F1B3F9C5-1F2F-4942-AC16-C72EB5C99C53}"/>
              </a:ext>
            </a:extLst>
          </p:cNvPr>
          <p:cNvSpPr>
            <a:spLocks noGrp="1"/>
          </p:cNvSpPr>
          <p:nvPr>
            <p:ph sz="half" idx="2"/>
          </p:nvPr>
        </p:nvSpPr>
        <p:spPr>
          <a:xfrm>
            <a:off x="1422400" y="1278193"/>
            <a:ext cx="7797472" cy="4748910"/>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3" name="Title 1">
            <a:extLst>
              <a:ext uri="{FF2B5EF4-FFF2-40B4-BE49-F238E27FC236}">
                <a16:creationId xmlns:a16="http://schemas.microsoft.com/office/drawing/2014/main" id="{FBA2B3D1-32B9-4C9A-833B-2960796E7CAD}"/>
              </a:ext>
            </a:extLst>
          </p:cNvPr>
          <p:cNvSpPr>
            <a:spLocks noGrp="1"/>
          </p:cNvSpPr>
          <p:nvPr>
            <p:ph type="title"/>
          </p:nvPr>
        </p:nvSpPr>
        <p:spPr>
          <a:xfrm>
            <a:off x="1422400" y="502776"/>
            <a:ext cx="9931400" cy="775417"/>
          </a:xfrm>
        </p:spPr>
        <p:txBody>
          <a:bodyPr/>
          <a:lstStyle/>
          <a:p>
            <a:r>
              <a:rPr lang="en-US" dirty="0"/>
              <a:t>Click to edit Master title style</a:t>
            </a:r>
            <a:endParaRPr lang="en-ZA" dirty="0"/>
          </a:p>
        </p:txBody>
      </p:sp>
    </p:spTree>
    <p:extLst>
      <p:ext uri="{BB962C8B-B14F-4D97-AF65-F5344CB8AC3E}">
        <p14:creationId xmlns:p14="http://schemas.microsoft.com/office/powerpoint/2010/main" val="27293875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96939-0DD3-498A-A9D7-B25625D3AC49}"/>
              </a:ext>
            </a:extLst>
          </p:cNvPr>
          <p:cNvSpPr>
            <a:spLocks noGrp="1"/>
          </p:cNvSpPr>
          <p:nvPr>
            <p:ph type="title"/>
          </p:nvPr>
        </p:nvSpPr>
        <p:spPr>
          <a:xfrm>
            <a:off x="1320800" y="457200"/>
            <a:ext cx="10220960" cy="772160"/>
          </a:xfrm>
        </p:spPr>
        <p:txBody>
          <a:bodyPr anchor="b">
            <a:normAutofit/>
          </a:bodyPr>
          <a:lstStyle>
            <a:lvl1pPr>
              <a:defRPr sz="4400"/>
            </a:lvl1pPr>
          </a:lstStyle>
          <a:p>
            <a:r>
              <a:rPr lang="en-US" dirty="0"/>
              <a:t>Click to edit Master title style</a:t>
            </a:r>
            <a:endParaRPr lang="en-ZA" dirty="0"/>
          </a:p>
        </p:txBody>
      </p:sp>
      <p:sp>
        <p:nvSpPr>
          <p:cNvPr id="3" name="Content Placeholder 2">
            <a:extLst>
              <a:ext uri="{FF2B5EF4-FFF2-40B4-BE49-F238E27FC236}">
                <a16:creationId xmlns:a16="http://schemas.microsoft.com/office/drawing/2014/main" id="{DB1BB573-BD9E-4F46-8DC7-F1CB8FA15FFB}"/>
              </a:ext>
            </a:extLst>
          </p:cNvPr>
          <p:cNvSpPr>
            <a:spLocks noGrp="1"/>
          </p:cNvSpPr>
          <p:nvPr>
            <p:ph idx="1"/>
          </p:nvPr>
        </p:nvSpPr>
        <p:spPr>
          <a:xfrm>
            <a:off x="7772400" y="1828800"/>
            <a:ext cx="3769360" cy="43891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Text Placeholder 3">
            <a:extLst>
              <a:ext uri="{FF2B5EF4-FFF2-40B4-BE49-F238E27FC236}">
                <a16:creationId xmlns:a16="http://schemas.microsoft.com/office/drawing/2014/main" id="{6E95E317-056E-469E-8567-9B986B7F49BF}"/>
              </a:ext>
            </a:extLst>
          </p:cNvPr>
          <p:cNvSpPr>
            <a:spLocks noGrp="1"/>
          </p:cNvSpPr>
          <p:nvPr>
            <p:ph type="body" sz="half" idx="2"/>
          </p:nvPr>
        </p:nvSpPr>
        <p:spPr>
          <a:xfrm>
            <a:off x="1320800" y="1772761"/>
            <a:ext cx="6217920" cy="4501198"/>
          </a:xfrm>
        </p:spPr>
        <p:txBody>
          <a:bodyPr>
            <a:normAutofit/>
          </a:bodyPr>
          <a:lstStyle>
            <a:lvl1pPr marL="0" inden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5377475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8BFAC-F347-46F8-BF34-4330FC8BAA9B}"/>
              </a:ext>
            </a:extLst>
          </p:cNvPr>
          <p:cNvSpPr>
            <a:spLocks noGrp="1"/>
          </p:cNvSpPr>
          <p:nvPr>
            <p:ph type="title"/>
          </p:nvPr>
        </p:nvSpPr>
        <p:spPr>
          <a:xfrm>
            <a:off x="1500188" y="457200"/>
            <a:ext cx="6109652" cy="1143000"/>
          </a:xfrm>
        </p:spPr>
        <p:txBody>
          <a:bodyPr anchor="b">
            <a:noAutofit/>
          </a:bodyPr>
          <a:lstStyle>
            <a:lvl1pPr>
              <a:defRPr sz="4400"/>
            </a:lvl1pPr>
          </a:lstStyle>
          <a:p>
            <a:r>
              <a:rPr lang="en-US" dirty="0"/>
              <a:t>Click to edit Master title style</a:t>
            </a:r>
            <a:endParaRPr lang="en-ZA" dirty="0"/>
          </a:p>
        </p:txBody>
      </p:sp>
      <p:sp>
        <p:nvSpPr>
          <p:cNvPr id="3" name="Picture Placeholder 2">
            <a:extLst>
              <a:ext uri="{FF2B5EF4-FFF2-40B4-BE49-F238E27FC236}">
                <a16:creationId xmlns:a16="http://schemas.microsoft.com/office/drawing/2014/main" id="{143F2A01-333E-40BF-9E54-322307C03D0F}"/>
              </a:ext>
            </a:extLst>
          </p:cNvPr>
          <p:cNvSpPr>
            <a:spLocks noGrp="1"/>
          </p:cNvSpPr>
          <p:nvPr>
            <p:ph type="pic" idx="1"/>
          </p:nvPr>
        </p:nvSpPr>
        <p:spPr>
          <a:xfrm>
            <a:off x="8439626" y="1768475"/>
            <a:ext cx="3085148" cy="3321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dirty="0"/>
          </a:p>
        </p:txBody>
      </p:sp>
      <p:sp>
        <p:nvSpPr>
          <p:cNvPr id="4" name="Text Placeholder 3">
            <a:extLst>
              <a:ext uri="{FF2B5EF4-FFF2-40B4-BE49-F238E27FC236}">
                <a16:creationId xmlns:a16="http://schemas.microsoft.com/office/drawing/2014/main" id="{8287998C-8C0B-4E28-AFFD-D58234B8DD09}"/>
              </a:ext>
            </a:extLst>
          </p:cNvPr>
          <p:cNvSpPr>
            <a:spLocks noGrp="1"/>
          </p:cNvSpPr>
          <p:nvPr>
            <p:ph type="body" sz="half" idx="2"/>
          </p:nvPr>
        </p:nvSpPr>
        <p:spPr>
          <a:xfrm>
            <a:off x="1500188" y="1600200"/>
            <a:ext cx="6109652" cy="4648200"/>
          </a:xfrm>
        </p:spPr>
        <p:txBody>
          <a:bodyPr>
            <a:normAutofit/>
          </a:bodyPr>
          <a:lstStyle>
            <a:lvl1pPr marL="0" inden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7422356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09CFC-CE77-44D6-9DFF-9366F449EDEA}"/>
              </a:ext>
            </a:extLst>
          </p:cNvPr>
          <p:cNvSpPr>
            <a:spLocks noGrp="1"/>
          </p:cNvSpPr>
          <p:nvPr>
            <p:ph type="title"/>
          </p:nvPr>
        </p:nvSpPr>
        <p:spPr/>
        <p:txBody>
          <a:bodyPr/>
          <a:lstStyle/>
          <a:p>
            <a:r>
              <a:rPr lang="en-US" dirty="0"/>
              <a:t>Click to edit Master title style</a:t>
            </a:r>
            <a:endParaRPr lang="en-ZA" dirty="0"/>
          </a:p>
        </p:txBody>
      </p:sp>
    </p:spTree>
    <p:extLst>
      <p:ext uri="{BB962C8B-B14F-4D97-AF65-F5344CB8AC3E}">
        <p14:creationId xmlns:p14="http://schemas.microsoft.com/office/powerpoint/2010/main" val="17301552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FFC78-4895-41D5-8266-1169D46084BF}"/>
              </a:ext>
            </a:extLst>
          </p:cNvPr>
          <p:cNvSpPr>
            <a:spLocks noGrp="1"/>
          </p:cNvSpPr>
          <p:nvPr>
            <p:ph type="title" orient="vert"/>
          </p:nvPr>
        </p:nvSpPr>
        <p:spPr>
          <a:xfrm rot="16200000">
            <a:off x="8570342" y="-2215122"/>
            <a:ext cx="1170860" cy="5811838"/>
          </a:xfrm>
        </p:spPr>
        <p:txBody>
          <a:bodyPr vert="eaVert"/>
          <a:lstStyle/>
          <a:p>
            <a:r>
              <a:rPr lang="en-US" dirty="0"/>
              <a:t>Click to edit Master title style</a:t>
            </a:r>
            <a:endParaRPr lang="en-ZA" dirty="0"/>
          </a:p>
        </p:txBody>
      </p:sp>
      <p:sp>
        <p:nvSpPr>
          <p:cNvPr id="3" name="Vertical Text Placeholder 2">
            <a:extLst>
              <a:ext uri="{FF2B5EF4-FFF2-40B4-BE49-F238E27FC236}">
                <a16:creationId xmlns:a16="http://schemas.microsoft.com/office/drawing/2014/main" id="{98DEC98D-D1CD-4963-BEFE-16C36D0246D9}"/>
              </a:ext>
            </a:extLst>
          </p:cNvPr>
          <p:cNvSpPr>
            <a:spLocks noGrp="1"/>
          </p:cNvSpPr>
          <p:nvPr>
            <p:ph type="body" orient="vert" idx="1"/>
          </p:nvPr>
        </p:nvSpPr>
        <p:spPr>
          <a:xfrm rot="16200000">
            <a:off x="845503" y="1739582"/>
            <a:ext cx="4406106" cy="369712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7" name="Vertical Text Placeholder 2">
            <a:extLst>
              <a:ext uri="{FF2B5EF4-FFF2-40B4-BE49-F238E27FC236}">
                <a16:creationId xmlns:a16="http://schemas.microsoft.com/office/drawing/2014/main" id="{508DEE4C-446D-455E-8B43-DA65FF9AA159}"/>
              </a:ext>
            </a:extLst>
          </p:cNvPr>
          <p:cNvSpPr>
            <a:spLocks noGrp="1"/>
          </p:cNvSpPr>
          <p:nvPr>
            <p:ph type="body" orient="vert" idx="10"/>
          </p:nvPr>
        </p:nvSpPr>
        <p:spPr>
          <a:xfrm rot="16200000">
            <a:off x="6952720" y="1739581"/>
            <a:ext cx="4406106" cy="3697129"/>
          </a:xfrm>
        </p:spPr>
        <p:txBody>
          <a:bodyPr vert="eaVert"/>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813462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FFC78-4895-41D5-8266-1169D46084BF}"/>
              </a:ext>
            </a:extLst>
          </p:cNvPr>
          <p:cNvSpPr>
            <a:spLocks noGrp="1"/>
          </p:cNvSpPr>
          <p:nvPr>
            <p:ph type="title" orient="vert"/>
          </p:nvPr>
        </p:nvSpPr>
        <p:spPr>
          <a:xfrm rot="16200000">
            <a:off x="3051890" y="-1441452"/>
            <a:ext cx="1464590" cy="4623630"/>
          </a:xfrm>
        </p:spPr>
        <p:txBody>
          <a:bodyPr vert="eaVert"/>
          <a:lstStyle/>
          <a:p>
            <a:r>
              <a:rPr lang="en-US" dirty="0"/>
              <a:t>Click to edit Master title style</a:t>
            </a:r>
            <a:endParaRPr lang="en-ZA" dirty="0"/>
          </a:p>
        </p:txBody>
      </p:sp>
      <p:sp>
        <p:nvSpPr>
          <p:cNvPr id="3" name="Vertical Text Placeholder 2">
            <a:extLst>
              <a:ext uri="{FF2B5EF4-FFF2-40B4-BE49-F238E27FC236}">
                <a16:creationId xmlns:a16="http://schemas.microsoft.com/office/drawing/2014/main" id="{98DEC98D-D1CD-4963-BEFE-16C36D0246D9}"/>
              </a:ext>
            </a:extLst>
          </p:cNvPr>
          <p:cNvSpPr>
            <a:spLocks noGrp="1"/>
          </p:cNvSpPr>
          <p:nvPr>
            <p:ph type="body" orient="vert" idx="1"/>
          </p:nvPr>
        </p:nvSpPr>
        <p:spPr>
          <a:xfrm rot="16200000">
            <a:off x="1966242" y="1592263"/>
            <a:ext cx="3593306" cy="4581049"/>
          </a:xfrm>
        </p:spPr>
        <p:txBody>
          <a:bodyPr vert="eaVert"/>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7" name="Vertical Text Placeholder 2">
            <a:extLst>
              <a:ext uri="{FF2B5EF4-FFF2-40B4-BE49-F238E27FC236}">
                <a16:creationId xmlns:a16="http://schemas.microsoft.com/office/drawing/2014/main" id="{06CF246A-E167-409A-B1C0-0973C127F74A}"/>
              </a:ext>
            </a:extLst>
          </p:cNvPr>
          <p:cNvSpPr>
            <a:spLocks noGrp="1"/>
          </p:cNvSpPr>
          <p:nvPr>
            <p:ph type="body" orient="vert" idx="10"/>
          </p:nvPr>
        </p:nvSpPr>
        <p:spPr>
          <a:xfrm rot="16200000">
            <a:off x="7153337" y="1592263"/>
            <a:ext cx="3593306" cy="458104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30622182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FFC78-4895-41D5-8266-1169D46084BF}"/>
              </a:ext>
            </a:extLst>
          </p:cNvPr>
          <p:cNvSpPr>
            <a:spLocks noGrp="1"/>
          </p:cNvSpPr>
          <p:nvPr>
            <p:ph type="title" orient="vert"/>
          </p:nvPr>
        </p:nvSpPr>
        <p:spPr>
          <a:xfrm rot="16200000">
            <a:off x="6124006" y="-4332275"/>
            <a:ext cx="777876" cy="10344737"/>
          </a:xfrm>
        </p:spPr>
        <p:txBody>
          <a:bodyPr vert="eaVert"/>
          <a:lstStyle/>
          <a:p>
            <a:r>
              <a:rPr lang="en-US" dirty="0"/>
              <a:t>Click to edit Master title style</a:t>
            </a:r>
            <a:endParaRPr lang="en-ZA" dirty="0"/>
          </a:p>
        </p:txBody>
      </p:sp>
      <p:sp>
        <p:nvSpPr>
          <p:cNvPr id="5" name="Text Placeholder 4">
            <a:extLst>
              <a:ext uri="{FF2B5EF4-FFF2-40B4-BE49-F238E27FC236}">
                <a16:creationId xmlns:a16="http://schemas.microsoft.com/office/drawing/2014/main" id="{626919B8-4639-4168-B0DA-B63AE0B64000}"/>
              </a:ext>
            </a:extLst>
          </p:cNvPr>
          <p:cNvSpPr>
            <a:spLocks noGrp="1"/>
          </p:cNvSpPr>
          <p:nvPr>
            <p:ph type="body" sz="quarter" idx="10"/>
          </p:nvPr>
        </p:nvSpPr>
        <p:spPr>
          <a:xfrm>
            <a:off x="1339850" y="1474788"/>
            <a:ext cx="10345738" cy="4591050"/>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3700067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DE4A1-261F-44A9-A28A-423483B36518}"/>
              </a:ext>
            </a:extLst>
          </p:cNvPr>
          <p:cNvSpPr>
            <a:spLocks noGrp="1"/>
          </p:cNvSpPr>
          <p:nvPr>
            <p:ph type="title"/>
          </p:nvPr>
        </p:nvSpPr>
        <p:spPr>
          <a:xfrm>
            <a:off x="1400810" y="452284"/>
            <a:ext cx="10515600" cy="865239"/>
          </a:xfrm>
        </p:spPr>
        <p:txBody>
          <a:bodyPr anchor="b">
            <a:normAutofit/>
          </a:bodyPr>
          <a:lstStyle>
            <a:lvl1pPr>
              <a:defRPr sz="4400">
                <a:solidFill>
                  <a:schemeClr val="bg2">
                    <a:lumMod val="90000"/>
                  </a:schemeClr>
                </a:solidFill>
              </a:defRPr>
            </a:lvl1p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5CA60C1D-60C3-493E-A491-5BABC0044AE2}"/>
              </a:ext>
            </a:extLst>
          </p:cNvPr>
          <p:cNvSpPr>
            <a:spLocks noGrp="1"/>
          </p:cNvSpPr>
          <p:nvPr>
            <p:ph type="body" idx="1"/>
          </p:nvPr>
        </p:nvSpPr>
        <p:spPr>
          <a:xfrm>
            <a:off x="1400810" y="1602423"/>
            <a:ext cx="10515600" cy="47069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553310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FFC78-4895-41D5-8266-1169D46084BF}"/>
              </a:ext>
            </a:extLst>
          </p:cNvPr>
          <p:cNvSpPr>
            <a:spLocks noGrp="1"/>
          </p:cNvSpPr>
          <p:nvPr>
            <p:ph type="title" orient="vert"/>
          </p:nvPr>
        </p:nvSpPr>
        <p:spPr>
          <a:xfrm rot="16200000">
            <a:off x="6124006" y="-4332275"/>
            <a:ext cx="777876" cy="10344737"/>
          </a:xfrm>
        </p:spPr>
        <p:txBody>
          <a:bodyPr vert="eaVert"/>
          <a:lstStyle/>
          <a:p>
            <a:r>
              <a:rPr lang="en-US" dirty="0"/>
              <a:t>Click to edit Master title style</a:t>
            </a:r>
            <a:endParaRPr lang="en-ZA" dirty="0"/>
          </a:p>
        </p:txBody>
      </p:sp>
      <p:sp>
        <p:nvSpPr>
          <p:cNvPr id="5" name="Text Placeholder 4">
            <a:extLst>
              <a:ext uri="{FF2B5EF4-FFF2-40B4-BE49-F238E27FC236}">
                <a16:creationId xmlns:a16="http://schemas.microsoft.com/office/drawing/2014/main" id="{626919B8-4639-4168-B0DA-B63AE0B64000}"/>
              </a:ext>
            </a:extLst>
          </p:cNvPr>
          <p:cNvSpPr>
            <a:spLocks noGrp="1"/>
          </p:cNvSpPr>
          <p:nvPr>
            <p:ph type="body" sz="quarter" idx="10"/>
          </p:nvPr>
        </p:nvSpPr>
        <p:spPr>
          <a:xfrm>
            <a:off x="1339850" y="1474788"/>
            <a:ext cx="10345738" cy="4591050"/>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31915369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B2C3F23-6A10-4D38-9EF7-6BD854F24768}"/>
              </a:ext>
            </a:extLst>
          </p:cNvPr>
          <p:cNvSpPr>
            <a:spLocks noGrp="1"/>
          </p:cNvSpPr>
          <p:nvPr>
            <p:ph type="dt" sz="half" idx="10"/>
          </p:nvPr>
        </p:nvSpPr>
        <p:spPr/>
        <p:txBody>
          <a:bodyPr/>
          <a:lstStyle/>
          <a:p>
            <a:fld id="{7F16C24E-1D58-476B-A4E7-6E5081CEC13D}" type="datetimeFigureOut">
              <a:rPr lang="en-ZA" smtClean="0"/>
              <a:t>2026/02/05</a:t>
            </a:fld>
            <a:endParaRPr lang="en-ZA" dirty="0"/>
          </a:p>
        </p:txBody>
      </p:sp>
      <p:sp>
        <p:nvSpPr>
          <p:cNvPr id="5" name="Footer Placeholder 4">
            <a:extLst>
              <a:ext uri="{FF2B5EF4-FFF2-40B4-BE49-F238E27FC236}">
                <a16:creationId xmlns:a16="http://schemas.microsoft.com/office/drawing/2014/main" id="{9C395257-A665-4A11-A5D2-82B5B89CAF9A}"/>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id="{EC09F08A-321E-48BD-BBEA-8A515E2BEDEE}"/>
              </a:ext>
            </a:extLst>
          </p:cNvPr>
          <p:cNvSpPr>
            <a:spLocks noGrp="1"/>
          </p:cNvSpPr>
          <p:nvPr>
            <p:ph type="sldNum" sz="quarter" idx="12"/>
          </p:nvPr>
        </p:nvSpPr>
        <p:spPr/>
        <p:txBody>
          <a:bodyPr/>
          <a:lstStyle/>
          <a:p>
            <a:fld id="{C383EE50-B769-4B2C-91F5-85AB5EF08423}" type="slidenum">
              <a:rPr lang="en-ZA" smtClean="0"/>
              <a:t>‹#›</a:t>
            </a:fld>
            <a:endParaRPr lang="en-ZA" dirty="0"/>
          </a:p>
        </p:txBody>
      </p:sp>
    </p:spTree>
    <p:extLst>
      <p:ext uri="{BB962C8B-B14F-4D97-AF65-F5344CB8AC3E}">
        <p14:creationId xmlns:p14="http://schemas.microsoft.com/office/powerpoint/2010/main" val="2494468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75677-06E9-49D4-9BD6-3A93C9BCBA1D}"/>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3B249085-67A1-4FD0-8527-150A0D80D7A0}"/>
              </a:ext>
            </a:extLst>
          </p:cNvPr>
          <p:cNvSpPr>
            <a:spLocks noGrp="1"/>
          </p:cNvSpPr>
          <p:nvPr>
            <p:ph sz="half" idx="1"/>
          </p:nvPr>
        </p:nvSpPr>
        <p:spPr>
          <a:xfrm>
            <a:off x="838200" y="1825625"/>
            <a:ext cx="5181600" cy="4351338"/>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Content Placeholder 3">
            <a:extLst>
              <a:ext uri="{FF2B5EF4-FFF2-40B4-BE49-F238E27FC236}">
                <a16:creationId xmlns:a16="http://schemas.microsoft.com/office/drawing/2014/main" id="{F4EDF4C4-5188-4F9F-ACBB-1233E1B735A3}"/>
              </a:ext>
            </a:extLst>
          </p:cNvPr>
          <p:cNvSpPr>
            <a:spLocks noGrp="1"/>
          </p:cNvSpPr>
          <p:nvPr>
            <p:ph sz="half" idx="2"/>
          </p:nvPr>
        </p:nvSpPr>
        <p:spPr>
          <a:xfrm>
            <a:off x="6172200" y="1825625"/>
            <a:ext cx="5181600" cy="4351338"/>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2826622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8A43B-835B-479D-949C-879B2DE2981D}"/>
              </a:ext>
            </a:extLst>
          </p:cNvPr>
          <p:cNvSpPr>
            <a:spLocks noGrp="1"/>
          </p:cNvSpPr>
          <p:nvPr>
            <p:ph type="title"/>
          </p:nvPr>
        </p:nvSpPr>
        <p:spPr>
          <a:xfrm>
            <a:off x="1347788" y="472953"/>
            <a:ext cx="7806372" cy="823912"/>
          </a:xfrm>
        </p:spPr>
        <p:txBody>
          <a:body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7DBF9827-C00F-4DE8-8AE0-7F65AC696525}"/>
              </a:ext>
            </a:extLst>
          </p:cNvPr>
          <p:cNvSpPr>
            <a:spLocks noGrp="1"/>
          </p:cNvSpPr>
          <p:nvPr>
            <p:ph type="body" idx="1"/>
          </p:nvPr>
        </p:nvSpPr>
        <p:spPr>
          <a:xfrm>
            <a:off x="839788" y="1681163"/>
            <a:ext cx="7806372" cy="501598"/>
          </a:xfrm>
        </p:spPr>
        <p:txBody>
          <a:bodyPr anchor="b">
            <a:norm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5AA2D9C-9E1F-4774-A8C6-C0573F5198EB}"/>
              </a:ext>
            </a:extLst>
          </p:cNvPr>
          <p:cNvSpPr>
            <a:spLocks noGrp="1"/>
          </p:cNvSpPr>
          <p:nvPr>
            <p:ph sz="half" idx="2"/>
          </p:nvPr>
        </p:nvSpPr>
        <p:spPr>
          <a:xfrm>
            <a:off x="839788" y="2182761"/>
            <a:ext cx="7806372" cy="3684588"/>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1476071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04E94-796C-4BC1-9FBE-5CC4B71F8B7F}"/>
              </a:ext>
            </a:extLst>
          </p:cNvPr>
          <p:cNvSpPr>
            <a:spLocks noGrp="1"/>
          </p:cNvSpPr>
          <p:nvPr>
            <p:ph type="title"/>
          </p:nvPr>
        </p:nvSpPr>
        <p:spPr/>
        <p:txBody>
          <a:bodyPr/>
          <a:lstStyle/>
          <a:p>
            <a:r>
              <a:rPr lang="en-US"/>
              <a:t>Click to edit Master title style</a:t>
            </a:r>
            <a:endParaRPr lang="en-ZA"/>
          </a:p>
        </p:txBody>
      </p:sp>
      <p:sp>
        <p:nvSpPr>
          <p:cNvPr id="6" name="Content Placeholder 3">
            <a:extLst>
              <a:ext uri="{FF2B5EF4-FFF2-40B4-BE49-F238E27FC236}">
                <a16:creationId xmlns:a16="http://schemas.microsoft.com/office/drawing/2014/main" id="{A9F4B3D2-61FE-452C-965D-C5383FA8CCE3}"/>
              </a:ext>
            </a:extLst>
          </p:cNvPr>
          <p:cNvSpPr>
            <a:spLocks noGrp="1"/>
          </p:cNvSpPr>
          <p:nvPr>
            <p:ph sz="half" idx="2"/>
          </p:nvPr>
        </p:nvSpPr>
        <p:spPr>
          <a:xfrm>
            <a:off x="270828" y="1986914"/>
            <a:ext cx="4443412" cy="40684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841827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F1B3F9C5-1F2F-4942-AC16-C72EB5C99C53}"/>
              </a:ext>
            </a:extLst>
          </p:cNvPr>
          <p:cNvSpPr>
            <a:spLocks noGrp="1"/>
          </p:cNvSpPr>
          <p:nvPr>
            <p:ph sz="half" idx="2"/>
          </p:nvPr>
        </p:nvSpPr>
        <p:spPr>
          <a:xfrm>
            <a:off x="1422400" y="1278193"/>
            <a:ext cx="7797472" cy="4748910"/>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3" name="Title 1">
            <a:extLst>
              <a:ext uri="{FF2B5EF4-FFF2-40B4-BE49-F238E27FC236}">
                <a16:creationId xmlns:a16="http://schemas.microsoft.com/office/drawing/2014/main" id="{FBA2B3D1-32B9-4C9A-833B-2960796E7CAD}"/>
              </a:ext>
            </a:extLst>
          </p:cNvPr>
          <p:cNvSpPr>
            <a:spLocks noGrp="1"/>
          </p:cNvSpPr>
          <p:nvPr>
            <p:ph type="title"/>
          </p:nvPr>
        </p:nvSpPr>
        <p:spPr>
          <a:xfrm>
            <a:off x="1422400" y="502776"/>
            <a:ext cx="9931400" cy="775417"/>
          </a:xfrm>
        </p:spPr>
        <p:txBody>
          <a:bodyPr/>
          <a:lstStyle/>
          <a:p>
            <a:r>
              <a:rPr lang="en-US" dirty="0"/>
              <a:t>Click to edit Master title style</a:t>
            </a:r>
            <a:endParaRPr lang="en-ZA" dirty="0"/>
          </a:p>
        </p:txBody>
      </p:sp>
    </p:spTree>
    <p:extLst>
      <p:ext uri="{BB962C8B-B14F-4D97-AF65-F5344CB8AC3E}">
        <p14:creationId xmlns:p14="http://schemas.microsoft.com/office/powerpoint/2010/main" val="1911124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96939-0DD3-498A-A9D7-B25625D3AC49}"/>
              </a:ext>
            </a:extLst>
          </p:cNvPr>
          <p:cNvSpPr>
            <a:spLocks noGrp="1"/>
          </p:cNvSpPr>
          <p:nvPr>
            <p:ph type="title"/>
          </p:nvPr>
        </p:nvSpPr>
        <p:spPr>
          <a:xfrm>
            <a:off x="1320800" y="457200"/>
            <a:ext cx="10220960" cy="772160"/>
          </a:xfrm>
        </p:spPr>
        <p:txBody>
          <a:bodyPr anchor="b">
            <a:normAutofit/>
          </a:bodyPr>
          <a:lstStyle>
            <a:lvl1pPr>
              <a:defRPr sz="4400"/>
            </a:lvl1pPr>
          </a:lstStyle>
          <a:p>
            <a:r>
              <a:rPr lang="en-US" dirty="0"/>
              <a:t>Click to edit Master title style</a:t>
            </a:r>
            <a:endParaRPr lang="en-ZA" dirty="0"/>
          </a:p>
        </p:txBody>
      </p:sp>
      <p:sp>
        <p:nvSpPr>
          <p:cNvPr id="3" name="Content Placeholder 2">
            <a:extLst>
              <a:ext uri="{FF2B5EF4-FFF2-40B4-BE49-F238E27FC236}">
                <a16:creationId xmlns:a16="http://schemas.microsoft.com/office/drawing/2014/main" id="{DB1BB573-BD9E-4F46-8DC7-F1CB8FA15FFB}"/>
              </a:ext>
            </a:extLst>
          </p:cNvPr>
          <p:cNvSpPr>
            <a:spLocks noGrp="1"/>
          </p:cNvSpPr>
          <p:nvPr>
            <p:ph idx="1"/>
          </p:nvPr>
        </p:nvSpPr>
        <p:spPr>
          <a:xfrm>
            <a:off x="7772400" y="1828800"/>
            <a:ext cx="3769360" cy="43891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Text Placeholder 3">
            <a:extLst>
              <a:ext uri="{FF2B5EF4-FFF2-40B4-BE49-F238E27FC236}">
                <a16:creationId xmlns:a16="http://schemas.microsoft.com/office/drawing/2014/main" id="{6E95E317-056E-469E-8567-9B986B7F49BF}"/>
              </a:ext>
            </a:extLst>
          </p:cNvPr>
          <p:cNvSpPr>
            <a:spLocks noGrp="1"/>
          </p:cNvSpPr>
          <p:nvPr>
            <p:ph type="body" sz="half" idx="2"/>
          </p:nvPr>
        </p:nvSpPr>
        <p:spPr>
          <a:xfrm>
            <a:off x="1320800" y="1772761"/>
            <a:ext cx="6217920" cy="4501198"/>
          </a:xfrm>
        </p:spPr>
        <p:txBody>
          <a:bodyPr>
            <a:normAutofit/>
          </a:bodyPr>
          <a:lstStyle>
            <a:lvl1pPr marL="0" inden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4288600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8BFAC-F347-46F8-BF34-4330FC8BAA9B}"/>
              </a:ext>
            </a:extLst>
          </p:cNvPr>
          <p:cNvSpPr>
            <a:spLocks noGrp="1"/>
          </p:cNvSpPr>
          <p:nvPr>
            <p:ph type="title"/>
          </p:nvPr>
        </p:nvSpPr>
        <p:spPr>
          <a:xfrm>
            <a:off x="1500188" y="457200"/>
            <a:ext cx="6109652" cy="1143000"/>
          </a:xfrm>
        </p:spPr>
        <p:txBody>
          <a:bodyPr anchor="b">
            <a:noAutofit/>
          </a:bodyPr>
          <a:lstStyle>
            <a:lvl1pPr>
              <a:defRPr sz="4400"/>
            </a:lvl1pPr>
          </a:lstStyle>
          <a:p>
            <a:r>
              <a:rPr lang="en-US" dirty="0"/>
              <a:t>Click to edit Master title style</a:t>
            </a:r>
            <a:endParaRPr lang="en-ZA" dirty="0"/>
          </a:p>
        </p:txBody>
      </p:sp>
      <p:sp>
        <p:nvSpPr>
          <p:cNvPr id="3" name="Picture Placeholder 2">
            <a:extLst>
              <a:ext uri="{FF2B5EF4-FFF2-40B4-BE49-F238E27FC236}">
                <a16:creationId xmlns:a16="http://schemas.microsoft.com/office/drawing/2014/main" id="{143F2A01-333E-40BF-9E54-322307C03D0F}"/>
              </a:ext>
            </a:extLst>
          </p:cNvPr>
          <p:cNvSpPr>
            <a:spLocks noGrp="1"/>
          </p:cNvSpPr>
          <p:nvPr>
            <p:ph type="pic" idx="1"/>
          </p:nvPr>
        </p:nvSpPr>
        <p:spPr>
          <a:xfrm>
            <a:off x="8439626" y="1768475"/>
            <a:ext cx="3085148" cy="3321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dirty="0"/>
          </a:p>
        </p:txBody>
      </p:sp>
      <p:sp>
        <p:nvSpPr>
          <p:cNvPr id="4" name="Text Placeholder 3">
            <a:extLst>
              <a:ext uri="{FF2B5EF4-FFF2-40B4-BE49-F238E27FC236}">
                <a16:creationId xmlns:a16="http://schemas.microsoft.com/office/drawing/2014/main" id="{8287998C-8C0B-4E28-AFFD-D58234B8DD09}"/>
              </a:ext>
            </a:extLst>
          </p:cNvPr>
          <p:cNvSpPr>
            <a:spLocks noGrp="1"/>
          </p:cNvSpPr>
          <p:nvPr>
            <p:ph type="body" sz="half" idx="2"/>
          </p:nvPr>
        </p:nvSpPr>
        <p:spPr>
          <a:xfrm>
            <a:off x="1500188" y="1600200"/>
            <a:ext cx="6109652" cy="4648200"/>
          </a:xfrm>
        </p:spPr>
        <p:txBody>
          <a:bodyPr>
            <a:normAutofit/>
          </a:bodyPr>
          <a:lstStyle>
            <a:lvl1pPr marL="0" inden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386321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1.jpg"/><Relationship Id="rId2" Type="http://schemas.openxmlformats.org/officeDocument/2006/relationships/slideLayout" Target="../slideLayouts/slideLayout18.xml"/><Relationship Id="rId16"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2D3429-5E24-4E2A-9C35-F5521EFC5B76}"/>
              </a:ext>
            </a:extLst>
          </p:cNvPr>
          <p:cNvSpPr>
            <a:spLocks noGrp="1"/>
          </p:cNvSpPr>
          <p:nvPr>
            <p:ph type="title"/>
          </p:nvPr>
        </p:nvSpPr>
        <p:spPr>
          <a:xfrm>
            <a:off x="1422400" y="502776"/>
            <a:ext cx="9931400" cy="775417"/>
          </a:xfrm>
          <a:prstGeom prst="rect">
            <a:avLst/>
          </a:prstGeom>
        </p:spPr>
        <p:txBody>
          <a:bodyPr vert="horz" lIns="91440" tIns="45720" rIns="91440" bIns="45720" rtlCol="0" anchor="ctr">
            <a:normAutofit/>
          </a:body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F3D3C3C2-478A-4FDC-BF60-6507E161D621}"/>
              </a:ext>
            </a:extLst>
          </p:cNvPr>
          <p:cNvSpPr>
            <a:spLocks noGrp="1"/>
          </p:cNvSpPr>
          <p:nvPr>
            <p:ph type="body" idx="1"/>
          </p:nvPr>
        </p:nvSpPr>
        <p:spPr>
          <a:xfrm>
            <a:off x="1422400" y="2011679"/>
            <a:ext cx="9931400" cy="379984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2166676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1" r:id="rId13"/>
    <p:sldLayoutId id="2147483663" r:id="rId14"/>
    <p:sldLayoutId id="2147483664" r:id="rId15"/>
    <p:sldLayoutId id="2147483665" r:id="rId16"/>
  </p:sldLayoutIdLst>
  <p:txStyles>
    <p:title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9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Ø"/>
        <a:defRPr sz="2400" kern="1200">
          <a:solidFill>
            <a:schemeClr val="bg2">
              <a:lumMod val="9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bg2">
              <a:lumMod val="9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bg2">
              <a:lumMod val="9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v"/>
        <a:defRPr sz="1800" kern="1200">
          <a:solidFill>
            <a:schemeClr val="bg2">
              <a:lumMod val="9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2D3429-5E24-4E2A-9C35-F5521EFC5B76}"/>
              </a:ext>
            </a:extLst>
          </p:cNvPr>
          <p:cNvSpPr>
            <a:spLocks noGrp="1"/>
          </p:cNvSpPr>
          <p:nvPr>
            <p:ph type="title"/>
          </p:nvPr>
        </p:nvSpPr>
        <p:spPr>
          <a:xfrm>
            <a:off x="1422400" y="502776"/>
            <a:ext cx="9931400" cy="775417"/>
          </a:xfrm>
          <a:prstGeom prst="rect">
            <a:avLst/>
          </a:prstGeom>
        </p:spPr>
        <p:txBody>
          <a:bodyPr vert="horz" lIns="91440" tIns="45720" rIns="91440" bIns="45720" rtlCol="0" anchor="ctr">
            <a:normAutofit/>
          </a:body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F3D3C3C2-478A-4FDC-BF60-6507E161D621}"/>
              </a:ext>
            </a:extLst>
          </p:cNvPr>
          <p:cNvSpPr>
            <a:spLocks noGrp="1"/>
          </p:cNvSpPr>
          <p:nvPr>
            <p:ph type="body" idx="1"/>
          </p:nvPr>
        </p:nvSpPr>
        <p:spPr>
          <a:xfrm>
            <a:off x="1422400" y="2011679"/>
            <a:ext cx="9931400" cy="379984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88753585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Lst>
  <p:txStyles>
    <p:title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9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Ø"/>
        <a:defRPr sz="2400" kern="1200">
          <a:solidFill>
            <a:schemeClr val="bg2">
              <a:lumMod val="9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bg2">
              <a:lumMod val="9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bg2">
              <a:lumMod val="9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v"/>
        <a:defRPr sz="1800" kern="1200">
          <a:solidFill>
            <a:schemeClr val="bg2">
              <a:lumMod val="9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sv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diagramLayout" Target="../diagrams/layout4.xml"/><Relationship Id="rId7" Type="http://schemas.openxmlformats.org/officeDocument/2006/relationships/image" Target="../media/image44.png"/><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chart" Target="../charts/chart2.xml"/><Relationship Id="rId1" Type="http://schemas.openxmlformats.org/officeDocument/2006/relationships/slideLayout" Target="../slideLayouts/slideLayout4.xml"/><Relationship Id="rId5" Type="http://schemas.openxmlformats.org/officeDocument/2006/relationships/chart" Target="../charts/chart3.xml"/><Relationship Id="rId4" Type="http://schemas.openxmlformats.org/officeDocument/2006/relationships/image" Target="../media/image47.svg"/></Relationships>
</file>

<file path=ppt/slides/_rels/slide15.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51.gi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5.sv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forms.office.com/r/fijFBJRmkM" TargetMode="Externa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23.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4.xml"/><Relationship Id="rId5" Type="http://schemas.openxmlformats.org/officeDocument/2006/relationships/image" Target="../media/image61.sv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xml"/><Relationship Id="rId5" Type="http://schemas.openxmlformats.org/officeDocument/2006/relationships/image" Target="../media/image65.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sv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svg"/><Relationship Id="rId9"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sv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7.sv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7.svg"/><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55.svg"/></Relationships>
</file>

<file path=ppt/slides/_rels/slide34.xml.rels><?xml version="1.0" encoding="UTF-8" standalone="yes"?>
<Relationships xmlns="http://schemas.openxmlformats.org/package/2006/relationships"><Relationship Id="rId3" Type="http://schemas.openxmlformats.org/officeDocument/2006/relationships/hyperlink" Target="https://forms.office.com/r/C507YJ9JTe" TargetMode="External"/><Relationship Id="rId2" Type="http://schemas.openxmlformats.org/officeDocument/2006/relationships/image" Target="../media/image87.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cid:image002.png@01DA8501.9D34B6B0" TargetMode="External"/><Relationship Id="rId2" Type="http://schemas.openxmlformats.org/officeDocument/2006/relationships/image" Target="../media/image93.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95.png"/></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7.xml.rels><?xml version="1.0" encoding="UTF-8" standalone="yes"?>
<Relationships xmlns="http://schemas.openxmlformats.org/package/2006/relationships"><Relationship Id="rId8" Type="http://schemas.openxmlformats.org/officeDocument/2006/relationships/image" Target="../media/image104.svg"/><Relationship Id="rId13" Type="http://schemas.openxmlformats.org/officeDocument/2006/relationships/image" Target="../media/image109.png"/><Relationship Id="rId3" Type="http://schemas.openxmlformats.org/officeDocument/2006/relationships/image" Target="../media/image101.png"/><Relationship Id="rId7" Type="http://schemas.openxmlformats.org/officeDocument/2006/relationships/image" Target="../media/image103.png"/><Relationship Id="rId12" Type="http://schemas.openxmlformats.org/officeDocument/2006/relationships/image" Target="../media/image108.sv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6.svg"/><Relationship Id="rId11" Type="http://schemas.openxmlformats.org/officeDocument/2006/relationships/image" Target="../media/image107.png"/><Relationship Id="rId5" Type="http://schemas.openxmlformats.org/officeDocument/2006/relationships/image" Target="../media/image15.png"/><Relationship Id="rId10" Type="http://schemas.openxmlformats.org/officeDocument/2006/relationships/image" Target="../media/image106.svg"/><Relationship Id="rId4" Type="http://schemas.openxmlformats.org/officeDocument/2006/relationships/image" Target="../media/image102.svg"/><Relationship Id="rId9" Type="http://schemas.openxmlformats.org/officeDocument/2006/relationships/image" Target="../media/image105.png"/><Relationship Id="rId14" Type="http://schemas.openxmlformats.org/officeDocument/2006/relationships/image" Target="../media/image110.svg"/></Relationships>
</file>

<file path=ppt/slides/_rels/slide48.xml.rels><?xml version="1.0" encoding="UTF-8" standalone="yes"?>
<Relationships xmlns="http://schemas.openxmlformats.org/package/2006/relationships"><Relationship Id="rId8" Type="http://schemas.openxmlformats.org/officeDocument/2006/relationships/image" Target="../media/image116.svg"/><Relationship Id="rId13" Type="http://schemas.openxmlformats.org/officeDocument/2006/relationships/image" Target="../media/image121.jpeg"/><Relationship Id="rId3" Type="http://schemas.openxmlformats.org/officeDocument/2006/relationships/image" Target="../media/image111.png"/><Relationship Id="rId7" Type="http://schemas.openxmlformats.org/officeDocument/2006/relationships/image" Target="../media/image115.png"/><Relationship Id="rId12" Type="http://schemas.openxmlformats.org/officeDocument/2006/relationships/image" Target="../media/image120.jpeg"/><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image" Target="../media/image114.svg"/><Relationship Id="rId11" Type="http://schemas.openxmlformats.org/officeDocument/2006/relationships/image" Target="../media/image119.png"/><Relationship Id="rId5" Type="http://schemas.openxmlformats.org/officeDocument/2006/relationships/image" Target="../media/image113.png"/><Relationship Id="rId15" Type="http://schemas.openxmlformats.org/officeDocument/2006/relationships/image" Target="../media/image123.svg"/><Relationship Id="rId10" Type="http://schemas.openxmlformats.org/officeDocument/2006/relationships/image" Target="../media/image118.svg"/><Relationship Id="rId4" Type="http://schemas.openxmlformats.org/officeDocument/2006/relationships/image" Target="../media/image112.svg"/><Relationship Id="rId9" Type="http://schemas.openxmlformats.org/officeDocument/2006/relationships/image" Target="../media/image117.png"/><Relationship Id="rId14" Type="http://schemas.openxmlformats.org/officeDocument/2006/relationships/image" Target="../media/image122.png"/></Relationships>
</file>

<file path=ppt/slides/_rels/slide49.xml.rels><?xml version="1.0" encoding="UTF-8" standalone="yes"?>
<Relationships xmlns="http://schemas.openxmlformats.org/package/2006/relationships"><Relationship Id="rId3" Type="http://schemas.openxmlformats.org/officeDocument/2006/relationships/image" Target="../media/image125.svg"/><Relationship Id="rId7" Type="http://schemas.openxmlformats.org/officeDocument/2006/relationships/image" Target="../media/image129.svg"/><Relationship Id="rId2" Type="http://schemas.openxmlformats.org/officeDocument/2006/relationships/image" Target="../media/image124.png"/><Relationship Id="rId1" Type="http://schemas.openxmlformats.org/officeDocument/2006/relationships/slideLayout" Target="../slideLayouts/slideLayout9.xml"/><Relationship Id="rId6" Type="http://schemas.openxmlformats.org/officeDocument/2006/relationships/image" Target="../media/image128.png"/><Relationship Id="rId5" Type="http://schemas.openxmlformats.org/officeDocument/2006/relationships/image" Target="../media/image127.svg"/><Relationship Id="rId4" Type="http://schemas.openxmlformats.org/officeDocument/2006/relationships/image" Target="../media/image126.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svg"/><Relationship Id="rId3" Type="http://schemas.openxmlformats.org/officeDocument/2006/relationships/image" Target="../media/image133.png"/><Relationship Id="rId7" Type="http://schemas.openxmlformats.org/officeDocument/2006/relationships/image" Target="../media/image137.svg"/><Relationship Id="rId12" Type="http://schemas.openxmlformats.org/officeDocument/2006/relationships/image" Target="../media/image142.png"/><Relationship Id="rId2" Type="http://schemas.openxmlformats.org/officeDocument/2006/relationships/notesSlide" Target="../notesSlides/notesSlide24.xml"/><Relationship Id="rId1" Type="http://schemas.openxmlformats.org/officeDocument/2006/relationships/slideLayout" Target="../slideLayouts/slideLayout20.xml"/><Relationship Id="rId6" Type="http://schemas.openxmlformats.org/officeDocument/2006/relationships/image" Target="../media/image136.png"/><Relationship Id="rId11" Type="http://schemas.openxmlformats.org/officeDocument/2006/relationships/image" Target="../media/image141.png"/><Relationship Id="rId5" Type="http://schemas.openxmlformats.org/officeDocument/2006/relationships/image" Target="../media/image135.sv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svg"/><Relationship Id="rId14" Type="http://schemas.openxmlformats.org/officeDocument/2006/relationships/image" Target="../media/image144.png"/></Relationships>
</file>

<file path=ppt/slides/_rels/slide55.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155.png"/><Relationship Id="rId3" Type="http://schemas.openxmlformats.org/officeDocument/2006/relationships/image" Target="../media/image145.png"/><Relationship Id="rId7" Type="http://schemas.openxmlformats.org/officeDocument/2006/relationships/image" Target="../media/image149.svg"/><Relationship Id="rId12" Type="http://schemas.openxmlformats.org/officeDocument/2006/relationships/image" Target="../media/image154.png"/><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image" Target="../media/image148.png"/><Relationship Id="rId11" Type="http://schemas.openxmlformats.org/officeDocument/2006/relationships/image" Target="../media/image153.svg"/><Relationship Id="rId5" Type="http://schemas.openxmlformats.org/officeDocument/2006/relationships/image" Target="../media/image147.svg"/><Relationship Id="rId10" Type="http://schemas.openxmlformats.org/officeDocument/2006/relationships/image" Target="../media/image152.png"/><Relationship Id="rId4" Type="http://schemas.openxmlformats.org/officeDocument/2006/relationships/image" Target="../media/image146.png"/><Relationship Id="rId9" Type="http://schemas.openxmlformats.org/officeDocument/2006/relationships/image" Target="../media/image151.svg"/><Relationship Id="rId14" Type="http://schemas.openxmlformats.org/officeDocument/2006/relationships/image" Target="../media/image156.png"/></Relationships>
</file>

<file path=ppt/slides/_rels/slide5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18.xml"/><Relationship Id="rId1" Type="http://schemas.openxmlformats.org/officeDocument/2006/relationships/themeOverride" Target="../theme/themeOverride1.xml"/><Relationship Id="rId4" Type="http://schemas.openxmlformats.org/officeDocument/2006/relationships/image" Target="../media/image144.png"/></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hyperlink" Target="https://proctoredu.com/check" TargetMode="Externa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70.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4.xml"/><Relationship Id="rId5" Type="http://schemas.openxmlformats.org/officeDocument/2006/relationships/image" Target="../media/image34.svg"/><Relationship Id="rId4" Type="http://schemas.openxmlformats.org/officeDocument/2006/relationships/image" Target="../media/image33.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hyperlink" Target="mailto:PSP.EISA@sapc.za.org" TargetMode="Externa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hyperlink" Target="https://forms.office.com/r/HgF039r4XZ" TargetMode="Externa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185.jpeg"/><Relationship Id="rId4" Type="http://schemas.openxmlformats.org/officeDocument/2006/relationships/image" Target="../media/image184.svg"/></Relationships>
</file>

<file path=ppt/slides/_rels/slide8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hyperlink" Target="http://www.sapcconference.co.za/"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BB8DB-5BF4-43A5-A806-C84A4893E901}"/>
              </a:ext>
            </a:extLst>
          </p:cNvPr>
          <p:cNvSpPr>
            <a:spLocks noGrp="1"/>
          </p:cNvSpPr>
          <p:nvPr>
            <p:ph type="ctrTitle"/>
          </p:nvPr>
        </p:nvSpPr>
        <p:spPr>
          <a:xfrm>
            <a:off x="173935" y="4854559"/>
            <a:ext cx="11844129" cy="1418002"/>
          </a:xfrm>
        </p:spPr>
        <p:txBody>
          <a:bodyPr>
            <a:noAutofit/>
          </a:bodyPr>
          <a:lstStyle/>
          <a:p>
            <a:r>
              <a:rPr lang="en-US" sz="2800" b="1" dirty="0">
                <a:latin typeface="Arial" panose="020B0604020202020204" pitchFamily="34" charset="0"/>
                <a:cs typeface="Arial" panose="020B0604020202020204" pitchFamily="34" charset="0"/>
              </a:rPr>
              <a:t>Pharmacy Support Personnel: Pharmacist’s Assistant (Basic)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External Integrated Summative Assessment (EISA)</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Online Workshop, 05 February 2026</a:t>
            </a:r>
          </a:p>
        </p:txBody>
      </p:sp>
      <p:sp>
        <p:nvSpPr>
          <p:cNvPr id="4" name="Oval 3">
            <a:extLst>
              <a:ext uri="{FF2B5EF4-FFF2-40B4-BE49-F238E27FC236}">
                <a16:creationId xmlns:a16="http://schemas.microsoft.com/office/drawing/2014/main" id="{602760F8-71BE-4FA1-BC72-1B4BDD18B1D3}"/>
              </a:ext>
            </a:extLst>
          </p:cNvPr>
          <p:cNvSpPr/>
          <p:nvPr/>
        </p:nvSpPr>
        <p:spPr>
          <a:xfrm>
            <a:off x="4774581" y="1627182"/>
            <a:ext cx="2642838" cy="2487620"/>
          </a:xfrm>
          <a:prstGeom prst="ellipse">
            <a:avLst/>
          </a:prstGeom>
          <a:solidFill>
            <a:srgbClr val="00669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600" b="1" dirty="0">
                <a:latin typeface="Arial" panose="020B0604020202020204" pitchFamily="34" charset="0"/>
                <a:cs typeface="Arial" panose="020B0604020202020204" pitchFamily="34" charset="0"/>
              </a:rPr>
              <a:t>PSP</a:t>
            </a:r>
            <a:endParaRPr lang="en-ZA" sz="6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5005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890D1D-75CE-4667-BA67-FB5EB5FECBD4}"/>
              </a:ext>
            </a:extLst>
          </p:cNvPr>
          <p:cNvSpPr>
            <a:spLocks noGrp="1"/>
          </p:cNvSpPr>
          <p:nvPr>
            <p:ph type="title"/>
          </p:nvPr>
        </p:nvSpPr>
        <p:spPr>
          <a:xfrm>
            <a:off x="1302478" y="308038"/>
            <a:ext cx="8873010" cy="775417"/>
          </a:xfrm>
          <a:solidFill>
            <a:schemeClr val="accent5">
              <a:lumMod val="75000"/>
            </a:schemeClr>
          </a:solidFill>
        </p:spPr>
        <p:txBody>
          <a:bodyPr/>
          <a:lstStyle/>
          <a:p>
            <a:r>
              <a:rPr lang="en-ZA" b="1" dirty="0">
                <a:solidFill>
                  <a:schemeClr val="bg1"/>
                </a:solidFill>
                <a:latin typeface="+mn-lt"/>
              </a:rPr>
              <a:t>ELO 4:</a:t>
            </a:r>
          </a:p>
        </p:txBody>
      </p:sp>
      <p:sp>
        <p:nvSpPr>
          <p:cNvPr id="2" name="Content Placeholder 1">
            <a:extLst>
              <a:ext uri="{FF2B5EF4-FFF2-40B4-BE49-F238E27FC236}">
                <a16:creationId xmlns:a16="http://schemas.microsoft.com/office/drawing/2014/main" id="{FE9CC57C-AD59-46DA-9B89-5AACC6497D06}"/>
              </a:ext>
            </a:extLst>
          </p:cNvPr>
          <p:cNvSpPr>
            <a:spLocks noGrp="1"/>
          </p:cNvSpPr>
          <p:nvPr>
            <p:ph sz="half" idx="1"/>
          </p:nvPr>
        </p:nvSpPr>
        <p:spPr>
          <a:xfrm>
            <a:off x="1138522" y="1982933"/>
            <a:ext cx="10484786" cy="4759612"/>
          </a:xfrm>
        </p:spPr>
        <p:txBody>
          <a:bodyPr>
            <a:noAutofit/>
          </a:bodyPr>
          <a:lstStyle/>
          <a:p>
            <a:pPr marL="0" marR="0" lvl="0" indent="-384048" algn="l" defTabSz="914400" rtl="0" eaLnBrk="1" fontAlgn="auto" latinLnBrk="0" hangingPunct="1">
              <a:lnSpc>
                <a:spcPct val="100000"/>
              </a:lnSpc>
              <a:spcBef>
                <a:spcPts val="0"/>
              </a:spcBef>
              <a:buSzPct val="100000"/>
              <a:buFont typeface="Wingdings" panose="05000000000000000000" pitchFamily="2" charset="2"/>
              <a:buChar char="Ø"/>
              <a:tabLst/>
              <a:defRPr/>
            </a:pPr>
            <a:r>
              <a:rPr lang="en-ZA" sz="2000" b="1" dirty="0">
                <a:solidFill>
                  <a:srgbClr val="002060"/>
                </a:solidFill>
              </a:rPr>
              <a:t>Candidates should be able to:</a:t>
            </a:r>
          </a:p>
          <a:p>
            <a:pPr marL="448056" marR="0" lvl="0" indent="-384048"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Ø"/>
              <a:tabLst/>
              <a:defRPr/>
            </a:pPr>
            <a:endParaRPr lang="en-ZA" sz="2000" b="1" dirty="0">
              <a:solidFill>
                <a:srgbClr val="002060"/>
              </a:solidFill>
            </a:endParaRP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v"/>
              <a:tabLst/>
              <a:defRPr/>
            </a:pPr>
            <a:r>
              <a:rPr lang="en-US" sz="2200" dirty="0">
                <a:solidFill>
                  <a:srgbClr val="002060"/>
                </a:solidFill>
              </a:rPr>
              <a:t>Apply principles of GPP concerning the compounding of non-sterile medicines and substances</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v"/>
              <a:tabLst/>
              <a:defRPr/>
            </a:pPr>
            <a:r>
              <a:rPr lang="en-GB" sz="2200" dirty="0">
                <a:solidFill>
                  <a:srgbClr val="002060"/>
                </a:solidFill>
              </a:rPr>
              <a:t>Compound a simple solution, suspension and semi-solid following instructions (formulas), relevant SOPs and process documentation, using the principles of cGMP and/or GPP for specific patients</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v"/>
              <a:tabLst/>
              <a:defRPr/>
            </a:pPr>
            <a:r>
              <a:rPr lang="en-US" sz="2200" dirty="0">
                <a:solidFill>
                  <a:srgbClr val="002060"/>
                </a:solidFill>
              </a:rPr>
              <a:t>Complete records for each of the preparations produced following legal requirements and organisational policies and procedures</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v"/>
              <a:tabLst/>
              <a:defRPr/>
            </a:pPr>
            <a:r>
              <a:rPr lang="en-GB" sz="2200" dirty="0">
                <a:solidFill>
                  <a:srgbClr val="002060"/>
                </a:solidFill>
              </a:rPr>
              <a:t>Check and clean equipment, according to SOPs</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v"/>
              <a:tabLst/>
              <a:defRPr/>
            </a:pPr>
            <a:r>
              <a:rPr lang="en-GB" sz="2200" dirty="0">
                <a:solidFill>
                  <a:srgbClr val="002060"/>
                </a:solidFill>
              </a:rPr>
              <a:t>Perform housekeeping activities according to SOPs</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v"/>
              <a:tabLst/>
              <a:defRPr/>
            </a:pPr>
            <a:r>
              <a:rPr lang="en-GB" sz="2200" dirty="0">
                <a:solidFill>
                  <a:srgbClr val="002060"/>
                </a:solidFill>
              </a:rPr>
              <a:t>Operate personal computer to generate documents and spreadsheets</a:t>
            </a:r>
          </a:p>
        </p:txBody>
      </p:sp>
      <p:pic>
        <p:nvPicPr>
          <p:cNvPr id="5" name="Graphic 4" descr="Homeopathy with solid fill">
            <a:extLst>
              <a:ext uri="{FF2B5EF4-FFF2-40B4-BE49-F238E27FC236}">
                <a16:creationId xmlns:a16="http://schemas.microsoft.com/office/drawing/2014/main" id="{A541798E-E1DA-4666-A109-9F41841C19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72033" y="-115730"/>
            <a:ext cx="2012428" cy="2012428"/>
          </a:xfrm>
          <a:prstGeom prst="rect">
            <a:avLst/>
          </a:prstGeom>
        </p:spPr>
      </p:pic>
      <p:sp>
        <p:nvSpPr>
          <p:cNvPr id="6" name="Title 2">
            <a:extLst>
              <a:ext uri="{FF2B5EF4-FFF2-40B4-BE49-F238E27FC236}">
                <a16:creationId xmlns:a16="http://schemas.microsoft.com/office/drawing/2014/main" id="{F310F256-4A52-492B-ACA6-943A0EB392E6}"/>
              </a:ext>
            </a:extLst>
          </p:cNvPr>
          <p:cNvSpPr txBox="1">
            <a:spLocks/>
          </p:cNvSpPr>
          <p:nvPr/>
        </p:nvSpPr>
        <p:spPr>
          <a:xfrm>
            <a:off x="1302478" y="1083455"/>
            <a:ext cx="3751943" cy="7754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b="1" dirty="0">
                <a:latin typeface="+mn-lt"/>
              </a:rPr>
              <a:t>BASIC- 20% </a:t>
            </a:r>
          </a:p>
        </p:txBody>
      </p:sp>
    </p:spTree>
    <p:extLst>
      <p:ext uri="{BB962C8B-B14F-4D97-AF65-F5344CB8AC3E}">
        <p14:creationId xmlns:p14="http://schemas.microsoft.com/office/powerpoint/2010/main" val="4021155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7A179-C213-48B0-87EF-3446FD563C76}"/>
              </a:ext>
            </a:extLst>
          </p:cNvPr>
          <p:cNvSpPr>
            <a:spLocks noGrp="1"/>
          </p:cNvSpPr>
          <p:nvPr>
            <p:ph type="title"/>
          </p:nvPr>
        </p:nvSpPr>
        <p:spPr>
          <a:xfrm>
            <a:off x="1347788" y="472953"/>
            <a:ext cx="7806372" cy="823912"/>
          </a:xfrm>
        </p:spPr>
        <p:txBody>
          <a:bodyPr anchor="ctr">
            <a:normAutofit/>
          </a:bodyPr>
          <a:lstStyle/>
          <a:p>
            <a:r>
              <a:rPr lang="en-ZA" b="1" dirty="0"/>
              <a:t>TYPES OF QUESTIONS</a:t>
            </a:r>
          </a:p>
        </p:txBody>
      </p:sp>
      <p:sp>
        <p:nvSpPr>
          <p:cNvPr id="9" name="Text Placeholder 2">
            <a:extLst>
              <a:ext uri="{FF2B5EF4-FFF2-40B4-BE49-F238E27FC236}">
                <a16:creationId xmlns:a16="http://schemas.microsoft.com/office/drawing/2014/main" id="{6A9FA4B2-8A1E-4849-B1B0-7ACBABA3D367}"/>
              </a:ext>
            </a:extLst>
          </p:cNvPr>
          <p:cNvSpPr>
            <a:spLocks noGrp="1"/>
          </p:cNvSpPr>
          <p:nvPr>
            <p:ph type="body" idx="1"/>
          </p:nvPr>
        </p:nvSpPr>
        <p:spPr>
          <a:xfrm>
            <a:off x="913679" y="1190372"/>
            <a:ext cx="7806372" cy="501598"/>
          </a:xfrm>
        </p:spPr>
        <p:txBody>
          <a:bodyPr/>
          <a:lstStyle/>
          <a:p>
            <a:r>
              <a:rPr lang="en-US" dirty="0"/>
              <a:t>   </a:t>
            </a:r>
          </a:p>
        </p:txBody>
      </p:sp>
      <p:pic>
        <p:nvPicPr>
          <p:cNvPr id="6" name="Graphic 5" descr="Books">
            <a:extLst>
              <a:ext uri="{FF2B5EF4-FFF2-40B4-BE49-F238E27FC236}">
                <a16:creationId xmlns:a16="http://schemas.microsoft.com/office/drawing/2014/main" id="{B5ED6126-080B-42DE-AF6B-52800D3A23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48265" y="2918486"/>
            <a:ext cx="988291" cy="914400"/>
          </a:xfrm>
          <a:prstGeom prst="rect">
            <a:avLst/>
          </a:prstGeom>
        </p:spPr>
      </p:pic>
      <p:pic>
        <p:nvPicPr>
          <p:cNvPr id="5" name="Picture 4">
            <a:extLst>
              <a:ext uri="{FF2B5EF4-FFF2-40B4-BE49-F238E27FC236}">
                <a16:creationId xmlns:a16="http://schemas.microsoft.com/office/drawing/2014/main" id="{62005F84-E0FC-4F8B-A5F4-6B2BDBA9B134}"/>
              </a:ext>
            </a:extLst>
          </p:cNvPr>
          <p:cNvPicPr>
            <a:picLocks noChangeAspect="1"/>
          </p:cNvPicPr>
          <p:nvPr/>
        </p:nvPicPr>
        <p:blipFill>
          <a:blip r:embed="rId5"/>
          <a:stretch>
            <a:fillRect/>
          </a:stretch>
        </p:blipFill>
        <p:spPr>
          <a:xfrm>
            <a:off x="4558105" y="2306741"/>
            <a:ext cx="914479" cy="914479"/>
          </a:xfrm>
          <a:prstGeom prst="rect">
            <a:avLst/>
          </a:prstGeom>
        </p:spPr>
      </p:pic>
      <p:pic>
        <p:nvPicPr>
          <p:cNvPr id="7" name="Picture 6">
            <a:extLst>
              <a:ext uri="{FF2B5EF4-FFF2-40B4-BE49-F238E27FC236}">
                <a16:creationId xmlns:a16="http://schemas.microsoft.com/office/drawing/2014/main" id="{99474EE0-26B5-4C9C-A542-953D2FAE2A4E}"/>
              </a:ext>
            </a:extLst>
          </p:cNvPr>
          <p:cNvPicPr>
            <a:picLocks noChangeAspect="1"/>
          </p:cNvPicPr>
          <p:nvPr/>
        </p:nvPicPr>
        <p:blipFill>
          <a:blip r:embed="rId6"/>
          <a:stretch>
            <a:fillRect/>
          </a:stretch>
        </p:blipFill>
        <p:spPr>
          <a:xfrm>
            <a:off x="6897243" y="1789529"/>
            <a:ext cx="914479" cy="914479"/>
          </a:xfrm>
          <a:prstGeom prst="rect">
            <a:avLst/>
          </a:prstGeom>
        </p:spPr>
      </p:pic>
      <p:pic>
        <p:nvPicPr>
          <p:cNvPr id="8" name="Picture 7" descr="A blue arrow on a black background&#10;&#10;Description automatically generated">
            <a:extLst>
              <a:ext uri="{FF2B5EF4-FFF2-40B4-BE49-F238E27FC236}">
                <a16:creationId xmlns:a16="http://schemas.microsoft.com/office/drawing/2014/main" id="{A79CBF58-7DD8-C134-3776-75B9028265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9686" y="2590596"/>
            <a:ext cx="8076837" cy="3326337"/>
          </a:xfrm>
          <a:prstGeom prst="rect">
            <a:avLst/>
          </a:prstGeom>
        </p:spPr>
      </p:pic>
      <p:sp>
        <p:nvSpPr>
          <p:cNvPr id="12" name="Rectangle 11">
            <a:extLst>
              <a:ext uri="{FF2B5EF4-FFF2-40B4-BE49-F238E27FC236}">
                <a16:creationId xmlns:a16="http://schemas.microsoft.com/office/drawing/2014/main" id="{E7B7942E-BA43-48FA-82D2-46C6E84DA7F9}"/>
              </a:ext>
            </a:extLst>
          </p:cNvPr>
          <p:cNvSpPr/>
          <p:nvPr/>
        </p:nvSpPr>
        <p:spPr>
          <a:xfrm>
            <a:off x="1171575" y="4152039"/>
            <a:ext cx="2238374" cy="8868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2400" dirty="0">
                <a:ln w="0"/>
                <a:solidFill>
                  <a:srgbClr val="002060"/>
                </a:solidFill>
                <a:effectLst>
                  <a:outerShdw blurRad="38100" dist="25400" dir="5400000" algn="ctr" rotWithShape="0">
                    <a:srgbClr val="6E747A">
                      <a:alpha val="43000"/>
                    </a:srgbClr>
                  </a:outerShdw>
                </a:effectLst>
              </a:rPr>
              <a:t>Knowledge and Comprehension</a:t>
            </a:r>
          </a:p>
        </p:txBody>
      </p:sp>
      <p:sp>
        <p:nvSpPr>
          <p:cNvPr id="15" name="Rectangle 14">
            <a:extLst>
              <a:ext uri="{FF2B5EF4-FFF2-40B4-BE49-F238E27FC236}">
                <a16:creationId xmlns:a16="http://schemas.microsoft.com/office/drawing/2014/main" id="{990002B3-98F7-A37E-DF79-C98EF624374A}"/>
              </a:ext>
            </a:extLst>
          </p:cNvPr>
          <p:cNvSpPr/>
          <p:nvPr/>
        </p:nvSpPr>
        <p:spPr>
          <a:xfrm>
            <a:off x="3943112" y="3537560"/>
            <a:ext cx="1674033" cy="4307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2400" dirty="0">
                <a:ln w="0"/>
                <a:solidFill>
                  <a:srgbClr val="002060"/>
                </a:solidFill>
                <a:effectLst>
                  <a:outerShdw blurRad="38100" dist="25400" dir="5400000" algn="ctr" rotWithShape="0">
                    <a:srgbClr val="6E747A">
                      <a:alpha val="43000"/>
                    </a:srgbClr>
                  </a:outerShdw>
                </a:effectLst>
              </a:rPr>
              <a:t>Application</a:t>
            </a:r>
          </a:p>
        </p:txBody>
      </p:sp>
      <p:sp>
        <p:nvSpPr>
          <p:cNvPr id="18" name="Rectangle 17">
            <a:extLst>
              <a:ext uri="{FF2B5EF4-FFF2-40B4-BE49-F238E27FC236}">
                <a16:creationId xmlns:a16="http://schemas.microsoft.com/office/drawing/2014/main" id="{D38D6C54-C075-AB13-FDD7-E8A45EC0AE76}"/>
              </a:ext>
            </a:extLst>
          </p:cNvPr>
          <p:cNvSpPr/>
          <p:nvPr/>
        </p:nvSpPr>
        <p:spPr>
          <a:xfrm>
            <a:off x="6384115" y="2955113"/>
            <a:ext cx="1940733" cy="914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2400" dirty="0">
                <a:ln w="0"/>
                <a:solidFill>
                  <a:srgbClr val="002060"/>
                </a:solidFill>
                <a:effectLst>
                  <a:outerShdw blurRad="38100" dist="25400" dir="5400000" algn="ctr" rotWithShape="0">
                    <a:srgbClr val="6E747A">
                      <a:alpha val="43000"/>
                    </a:srgbClr>
                  </a:outerShdw>
                </a:effectLst>
              </a:rPr>
              <a:t>Analysis, Synthesis and Evaluation</a:t>
            </a:r>
          </a:p>
        </p:txBody>
      </p:sp>
    </p:spTree>
    <p:extLst>
      <p:ext uri="{BB962C8B-B14F-4D97-AF65-F5344CB8AC3E}">
        <p14:creationId xmlns:p14="http://schemas.microsoft.com/office/powerpoint/2010/main" val="1429687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1F165-1B34-44B6-9A11-D9E3206961B6}"/>
              </a:ext>
            </a:extLst>
          </p:cNvPr>
          <p:cNvSpPr>
            <a:spLocks noGrp="1"/>
          </p:cNvSpPr>
          <p:nvPr>
            <p:ph type="title"/>
          </p:nvPr>
        </p:nvSpPr>
        <p:spPr/>
        <p:txBody>
          <a:bodyPr>
            <a:normAutofit/>
          </a:bodyPr>
          <a:lstStyle/>
          <a:p>
            <a:r>
              <a:rPr lang="en-ZA" b="1" dirty="0"/>
              <a:t>PREPARATIONS</a:t>
            </a:r>
            <a:r>
              <a:rPr lang="en-ZA" dirty="0"/>
              <a:t> </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2302346816"/>
              </p:ext>
            </p:extLst>
          </p:nvPr>
        </p:nvGraphicFramePr>
        <p:xfrm>
          <a:off x="838200" y="1499840"/>
          <a:ext cx="10515600" cy="46771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8779967"/>
      </p:ext>
    </p:extLst>
  </p:cSld>
  <p:clrMapOvr>
    <a:masterClrMapping/>
  </p:clrMapOvr>
  <mc:AlternateContent xmlns:mc="http://schemas.openxmlformats.org/markup-compatibility/2006" xmlns:p14="http://schemas.microsoft.com/office/powerpoint/2010/main">
    <mc:Choice Requires="p14">
      <p:transition spd="slow" p14:dur="2000" advTm="33365"/>
    </mc:Choice>
    <mc:Fallback xmlns="">
      <p:transition spd="slow" advTm="3336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19C62-B5EE-44E1-BC47-7985227F7DAA}"/>
              </a:ext>
            </a:extLst>
          </p:cNvPr>
          <p:cNvSpPr>
            <a:spLocks noGrp="1"/>
          </p:cNvSpPr>
          <p:nvPr>
            <p:ph type="title"/>
          </p:nvPr>
        </p:nvSpPr>
        <p:spPr>
          <a:xfrm>
            <a:off x="2563232" y="135445"/>
            <a:ext cx="7065536" cy="775417"/>
          </a:xfrm>
        </p:spPr>
        <p:txBody>
          <a:bodyPr>
            <a:normAutofit fontScale="90000"/>
          </a:bodyPr>
          <a:lstStyle/>
          <a:p>
            <a:r>
              <a:rPr lang="en-ZA" dirty="0"/>
              <a:t>  </a:t>
            </a:r>
            <a:r>
              <a:rPr lang="en-ZA" b="1" dirty="0"/>
              <a:t>TIPS FOR PREPARATIONS</a:t>
            </a:r>
          </a:p>
        </p:txBody>
      </p:sp>
      <p:graphicFrame>
        <p:nvGraphicFramePr>
          <p:cNvPr id="8" name="Content Placeholder 2">
            <a:extLst>
              <a:ext uri="{FF2B5EF4-FFF2-40B4-BE49-F238E27FC236}">
                <a16:creationId xmlns:a16="http://schemas.microsoft.com/office/drawing/2014/main" id="{323B1E0B-834A-4FF7-B06F-1539D2111FA3}"/>
              </a:ext>
            </a:extLst>
          </p:cNvPr>
          <p:cNvGraphicFramePr>
            <a:graphicFrameLocks noGrp="1"/>
          </p:cNvGraphicFramePr>
          <p:nvPr>
            <p:ph sz="half" idx="1"/>
            <p:extLst>
              <p:ext uri="{D42A27DB-BD31-4B8C-83A1-F6EECF244321}">
                <p14:modId xmlns:p14="http://schemas.microsoft.com/office/powerpoint/2010/main" val="2625254989"/>
              </p:ext>
            </p:extLst>
          </p:nvPr>
        </p:nvGraphicFramePr>
        <p:xfrm>
          <a:off x="2987710" y="910862"/>
          <a:ext cx="6765889" cy="59276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Graphic 4" descr="Thought with solid fill">
            <a:extLst>
              <a:ext uri="{FF2B5EF4-FFF2-40B4-BE49-F238E27FC236}">
                <a16:creationId xmlns:a16="http://schemas.microsoft.com/office/drawing/2014/main" id="{801438DF-359F-4ECA-AF65-18992C2C135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55096" y="135445"/>
            <a:ext cx="2236904" cy="2049723"/>
          </a:xfrm>
          <a:prstGeom prst="rect">
            <a:avLst/>
          </a:prstGeom>
        </p:spPr>
      </p:pic>
      <p:pic>
        <p:nvPicPr>
          <p:cNvPr id="7" name="Graphic 6" descr="Thought with solid fill">
            <a:extLst>
              <a:ext uri="{FF2B5EF4-FFF2-40B4-BE49-F238E27FC236}">
                <a16:creationId xmlns:a16="http://schemas.microsoft.com/office/drawing/2014/main" id="{2C739D6E-DAB2-4B74-B436-B50DE7B5848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55096" y="4788787"/>
            <a:ext cx="2236904" cy="2049723"/>
          </a:xfrm>
          <a:prstGeom prst="rect">
            <a:avLst/>
          </a:prstGeom>
        </p:spPr>
      </p:pic>
      <p:pic>
        <p:nvPicPr>
          <p:cNvPr id="9" name="Graphic 8" descr="Thought with solid fill">
            <a:extLst>
              <a:ext uri="{FF2B5EF4-FFF2-40B4-BE49-F238E27FC236}">
                <a16:creationId xmlns:a16="http://schemas.microsoft.com/office/drawing/2014/main" id="{B09243D6-A470-4AF7-929D-E8B6039EB39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55096" y="2552499"/>
            <a:ext cx="2236904" cy="2049723"/>
          </a:xfrm>
          <a:prstGeom prst="rect">
            <a:avLst/>
          </a:prstGeom>
        </p:spPr>
      </p:pic>
    </p:spTree>
    <p:extLst>
      <p:ext uri="{BB962C8B-B14F-4D97-AF65-F5344CB8AC3E}">
        <p14:creationId xmlns:p14="http://schemas.microsoft.com/office/powerpoint/2010/main" val="2691622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3900A-7661-450F-90F8-853323DAFEE8}"/>
              </a:ext>
            </a:extLst>
          </p:cNvPr>
          <p:cNvSpPr>
            <a:spLocks noGrp="1"/>
          </p:cNvSpPr>
          <p:nvPr>
            <p:ph type="title"/>
          </p:nvPr>
        </p:nvSpPr>
        <p:spPr>
          <a:xfrm>
            <a:off x="1248938" y="73150"/>
            <a:ext cx="9931400" cy="775417"/>
          </a:xfrm>
        </p:spPr>
        <p:txBody>
          <a:bodyPr>
            <a:normAutofit fontScale="90000"/>
          </a:bodyPr>
          <a:lstStyle/>
          <a:p>
            <a:r>
              <a:rPr lang="en-ZA" b="1" dirty="0"/>
              <a:t>CALCULATION QUESTIONS (BLUEPRINT) </a:t>
            </a:r>
          </a:p>
        </p:txBody>
      </p:sp>
      <p:graphicFrame>
        <p:nvGraphicFramePr>
          <p:cNvPr id="6" name="Content Placeholder 5">
            <a:extLst>
              <a:ext uri="{FF2B5EF4-FFF2-40B4-BE49-F238E27FC236}">
                <a16:creationId xmlns:a16="http://schemas.microsoft.com/office/drawing/2014/main" id="{A66F5D1B-2BC3-4876-9E5A-F6B7B4171ED6}"/>
              </a:ext>
            </a:extLst>
          </p:cNvPr>
          <p:cNvGraphicFramePr>
            <a:graphicFrameLocks noGrp="1"/>
          </p:cNvGraphicFramePr>
          <p:nvPr>
            <p:ph sz="half" idx="1"/>
            <p:extLst>
              <p:ext uri="{D42A27DB-BD31-4B8C-83A1-F6EECF244321}">
                <p14:modId xmlns:p14="http://schemas.microsoft.com/office/powerpoint/2010/main" val="3905217705"/>
              </p:ext>
            </p:extLst>
          </p:nvPr>
        </p:nvGraphicFramePr>
        <p:xfrm>
          <a:off x="838200" y="1825625"/>
          <a:ext cx="5181600" cy="4351338"/>
        </p:xfrm>
        <a:graphic>
          <a:graphicData uri="http://schemas.openxmlformats.org/drawingml/2006/chart">
            <c:chart xmlns:c="http://schemas.openxmlformats.org/drawingml/2006/chart" xmlns:r="http://schemas.openxmlformats.org/officeDocument/2006/relationships" r:id="rId2"/>
          </a:graphicData>
        </a:graphic>
      </p:graphicFrame>
      <p:pic>
        <p:nvPicPr>
          <p:cNvPr id="4" name="Graphic 3" descr="Calculator">
            <a:extLst>
              <a:ext uri="{FF2B5EF4-FFF2-40B4-BE49-F238E27FC236}">
                <a16:creationId xmlns:a16="http://schemas.microsoft.com/office/drawing/2014/main" id="{D47B20A3-0CF0-4D86-BB76-D628F6DFB5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01201" y="1385328"/>
            <a:ext cx="2358626" cy="2358626"/>
          </a:xfrm>
          <a:prstGeom prst="rect">
            <a:avLst/>
          </a:prstGeom>
        </p:spPr>
      </p:pic>
      <p:graphicFrame>
        <p:nvGraphicFramePr>
          <p:cNvPr id="8" name="Chart 7">
            <a:extLst>
              <a:ext uri="{FF2B5EF4-FFF2-40B4-BE49-F238E27FC236}">
                <a16:creationId xmlns:a16="http://schemas.microsoft.com/office/drawing/2014/main" id="{A9CA1794-3390-4158-8163-59BB38EEF7E1}"/>
              </a:ext>
            </a:extLst>
          </p:cNvPr>
          <p:cNvGraphicFramePr>
            <a:graphicFrameLocks/>
          </p:cNvGraphicFramePr>
          <p:nvPr>
            <p:extLst>
              <p:ext uri="{D42A27DB-BD31-4B8C-83A1-F6EECF244321}">
                <p14:modId xmlns:p14="http://schemas.microsoft.com/office/powerpoint/2010/main" val="1350987150"/>
              </p:ext>
            </p:extLst>
          </p:nvPr>
        </p:nvGraphicFramePr>
        <p:xfrm>
          <a:off x="1921164" y="1229361"/>
          <a:ext cx="8442036" cy="555549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a:extLst>
              <a:ext uri="{FF2B5EF4-FFF2-40B4-BE49-F238E27FC236}">
                <a16:creationId xmlns:a16="http://schemas.microsoft.com/office/drawing/2014/main" id="{C414B89B-10C9-4B6B-BBB7-561F5AEE53FA}"/>
              </a:ext>
            </a:extLst>
          </p:cNvPr>
          <p:cNvSpPr txBox="1"/>
          <p:nvPr/>
        </p:nvSpPr>
        <p:spPr>
          <a:xfrm>
            <a:off x="1370305" y="701064"/>
            <a:ext cx="9298989" cy="954107"/>
          </a:xfrm>
          <a:prstGeom prst="rect">
            <a:avLst/>
          </a:prstGeom>
          <a:noFill/>
        </p:spPr>
        <p:txBody>
          <a:bodyPr wrap="square">
            <a:spAutoFit/>
          </a:bodyPr>
          <a:lstStyle/>
          <a:p>
            <a:pPr algn="ctr" rtl="0">
              <a:defRPr lang="en-US" sz="2800" b="0" i="0" u="none" strike="noStrike" kern="1200" spc="0" baseline="0">
                <a:solidFill>
                  <a:srgbClr val="002060"/>
                </a:solidFill>
                <a:latin typeface="+mn-lt"/>
                <a:ea typeface="+mn-ea"/>
                <a:cs typeface="+mn-cs"/>
              </a:defRPr>
            </a:pPr>
            <a:r>
              <a:rPr lang="en-ZA"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Distribution of calculation questions according to ELOs</a:t>
            </a:r>
          </a:p>
        </p:txBody>
      </p:sp>
    </p:spTree>
    <p:extLst>
      <p:ext uri="{BB962C8B-B14F-4D97-AF65-F5344CB8AC3E}">
        <p14:creationId xmlns:p14="http://schemas.microsoft.com/office/powerpoint/2010/main" val="1128085397"/>
      </p:ext>
    </p:extLst>
  </p:cSld>
  <p:clrMapOvr>
    <a:masterClrMapping/>
  </p:clrMapOvr>
  <mc:AlternateContent xmlns:mc="http://schemas.openxmlformats.org/markup-compatibility/2006" xmlns:p14="http://schemas.microsoft.com/office/powerpoint/2010/main">
    <mc:Choice Requires="p14">
      <p:transition spd="slow" p14:dur="2000" advTm="1896"/>
    </mc:Choice>
    <mc:Fallback xmlns="">
      <p:transition spd="slow" advTm="189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B484E34-0B4C-4F9A-9845-67DBE756AA7E}"/>
              </a:ext>
            </a:extLst>
          </p:cNvPr>
          <p:cNvSpPr txBox="1">
            <a:spLocks/>
          </p:cNvSpPr>
          <p:nvPr/>
        </p:nvSpPr>
        <p:spPr>
          <a:xfrm>
            <a:off x="1235180" y="1514764"/>
            <a:ext cx="10753619" cy="51198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lumMod val="50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Ø"/>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50000"/>
                </a:schemeClr>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v"/>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4008" indent="0">
              <a:lnSpc>
                <a:spcPct val="150000"/>
              </a:lnSpc>
              <a:spcBef>
                <a:spcPts val="0"/>
              </a:spcBef>
              <a:buFont typeface="Arial" panose="020B0604020202020204" pitchFamily="34" charset="0"/>
              <a:buNone/>
            </a:pPr>
            <a:r>
              <a:rPr lang="en-US" sz="2000" b="1" dirty="0">
                <a:solidFill>
                  <a:schemeClr val="accent1">
                    <a:lumMod val="50000"/>
                  </a:schemeClr>
                </a:solidFill>
              </a:rPr>
              <a:t>ELO 1: Basic scientific principles </a:t>
            </a:r>
            <a:r>
              <a:rPr lang="en-ZA" sz="2000" b="1" dirty="0">
                <a:solidFill>
                  <a:schemeClr val="accent1">
                    <a:lumMod val="50000"/>
                  </a:schemeClr>
                </a:solidFill>
              </a:rPr>
              <a:t> </a:t>
            </a:r>
          </a:p>
          <a:p>
            <a:pPr marL="349758" indent="-285750">
              <a:lnSpc>
                <a:spcPct val="100000"/>
              </a:lnSpc>
              <a:spcBef>
                <a:spcPts val="600"/>
              </a:spcBef>
            </a:pPr>
            <a:r>
              <a:rPr lang="en-ZA" sz="2000" dirty="0">
                <a:solidFill>
                  <a:schemeClr val="accent1">
                    <a:lumMod val="50000"/>
                  </a:schemeClr>
                </a:solidFill>
              </a:rPr>
              <a:t>Basic conversions</a:t>
            </a:r>
          </a:p>
          <a:p>
            <a:pPr marL="64008" indent="0">
              <a:lnSpc>
                <a:spcPct val="100000"/>
              </a:lnSpc>
              <a:spcBef>
                <a:spcPts val="600"/>
              </a:spcBef>
              <a:buFont typeface="Arial" panose="020B0604020202020204" pitchFamily="34" charset="0"/>
              <a:buNone/>
            </a:pPr>
            <a:endParaRPr lang="en-GB" sz="2000" b="1" dirty="0">
              <a:solidFill>
                <a:schemeClr val="accent1">
                  <a:lumMod val="50000"/>
                </a:schemeClr>
              </a:solidFill>
            </a:endParaRPr>
          </a:p>
          <a:p>
            <a:pPr marL="64008" indent="0">
              <a:lnSpc>
                <a:spcPct val="100000"/>
              </a:lnSpc>
              <a:spcBef>
                <a:spcPts val="600"/>
              </a:spcBef>
              <a:buFont typeface="Arial" panose="020B0604020202020204" pitchFamily="34" charset="0"/>
              <a:buNone/>
            </a:pPr>
            <a:r>
              <a:rPr lang="en-GB" sz="2000" b="1" dirty="0">
                <a:solidFill>
                  <a:schemeClr val="accent1">
                    <a:lumMod val="50000"/>
                  </a:schemeClr>
                </a:solidFill>
              </a:rPr>
              <a:t>ELO 2: Stock management </a:t>
            </a:r>
          </a:p>
          <a:p>
            <a:pPr marL="349758" indent="-285750">
              <a:lnSpc>
                <a:spcPct val="100000"/>
              </a:lnSpc>
              <a:spcBef>
                <a:spcPts val="600"/>
              </a:spcBef>
            </a:pPr>
            <a:r>
              <a:rPr lang="en-ZA" sz="2000" dirty="0">
                <a:solidFill>
                  <a:schemeClr val="accent1">
                    <a:lumMod val="50000"/>
                  </a:schemeClr>
                </a:solidFill>
              </a:rPr>
              <a:t>Stock consumption</a:t>
            </a:r>
          </a:p>
          <a:p>
            <a:pPr marL="349758" indent="-285750">
              <a:lnSpc>
                <a:spcPct val="100000"/>
              </a:lnSpc>
              <a:spcBef>
                <a:spcPts val="600"/>
              </a:spcBef>
            </a:pPr>
            <a:r>
              <a:rPr lang="en-ZA" sz="2000" dirty="0">
                <a:solidFill>
                  <a:schemeClr val="accent1">
                    <a:lumMod val="50000"/>
                  </a:schemeClr>
                </a:solidFill>
              </a:rPr>
              <a:t>Reconciliation calculations in stock management</a:t>
            </a:r>
          </a:p>
          <a:p>
            <a:pPr marL="349758" indent="-285750">
              <a:lnSpc>
                <a:spcPct val="100000"/>
              </a:lnSpc>
              <a:spcBef>
                <a:spcPts val="600"/>
              </a:spcBef>
            </a:pPr>
            <a:r>
              <a:rPr lang="en-ZA" sz="2000" dirty="0">
                <a:solidFill>
                  <a:schemeClr val="accent1">
                    <a:lumMod val="50000"/>
                  </a:schemeClr>
                </a:solidFill>
              </a:rPr>
              <a:t>Cost (value) of stock</a:t>
            </a:r>
          </a:p>
          <a:p>
            <a:pPr>
              <a:lnSpc>
                <a:spcPct val="100000"/>
              </a:lnSpc>
              <a:spcBef>
                <a:spcPts val="600"/>
              </a:spcBef>
              <a:buNone/>
            </a:pPr>
            <a:endParaRPr lang="en-GB" sz="2000" b="1" dirty="0">
              <a:solidFill>
                <a:schemeClr val="accent1">
                  <a:lumMod val="50000"/>
                </a:schemeClr>
              </a:solidFill>
              <a:latin typeface="Arial" panose="020B0604020202020204" pitchFamily="34" charset="0"/>
            </a:endParaRPr>
          </a:p>
          <a:p>
            <a:pPr>
              <a:lnSpc>
                <a:spcPct val="100000"/>
              </a:lnSpc>
              <a:spcBef>
                <a:spcPts val="600"/>
              </a:spcBef>
              <a:buNone/>
            </a:pPr>
            <a:r>
              <a:rPr lang="en-GB" sz="2000" b="1" dirty="0">
                <a:solidFill>
                  <a:schemeClr val="accent1">
                    <a:lumMod val="50000"/>
                  </a:schemeClr>
                </a:solidFill>
                <a:latin typeface="Arial" panose="020B0604020202020204" pitchFamily="34" charset="0"/>
              </a:rPr>
              <a:t>ELO 4: Compounding, manipulation and preparation (extemporaneous compounding)</a:t>
            </a:r>
          </a:p>
          <a:p>
            <a:pPr>
              <a:lnSpc>
                <a:spcPct val="100000"/>
              </a:lnSpc>
              <a:spcBef>
                <a:spcPts val="600"/>
              </a:spcBef>
            </a:pPr>
            <a:r>
              <a:rPr lang="en-GB" sz="2000" dirty="0">
                <a:solidFill>
                  <a:schemeClr val="accent1">
                    <a:lumMod val="50000"/>
                  </a:schemeClr>
                </a:solidFill>
                <a:latin typeface="Arial" panose="020B0604020202020204" pitchFamily="34" charset="0"/>
              </a:rPr>
              <a:t>Calculate quantities of ingredients according to a formula to prepare an extemporaneous formulation</a:t>
            </a:r>
          </a:p>
          <a:p>
            <a:pPr>
              <a:lnSpc>
                <a:spcPct val="100000"/>
              </a:lnSpc>
              <a:spcBef>
                <a:spcPts val="600"/>
              </a:spcBef>
            </a:pPr>
            <a:r>
              <a:rPr lang="en-GB" sz="2000" dirty="0">
                <a:solidFill>
                  <a:schemeClr val="accent1">
                    <a:lumMod val="50000"/>
                  </a:schemeClr>
                </a:solidFill>
                <a:latin typeface="Arial" panose="020B0604020202020204" pitchFamily="34" charset="0"/>
              </a:rPr>
              <a:t>Reconciliation calculations in repackaging operations </a:t>
            </a:r>
            <a:endParaRPr lang="en-GB" sz="2000" b="1" dirty="0">
              <a:solidFill>
                <a:schemeClr val="accent1">
                  <a:lumMod val="50000"/>
                </a:schemeClr>
              </a:solidFill>
              <a:latin typeface="Arial" panose="020B0604020202020204" pitchFamily="34" charset="0"/>
            </a:endParaRPr>
          </a:p>
          <a:p>
            <a:pPr marL="349758" indent="-285750">
              <a:lnSpc>
                <a:spcPct val="150000"/>
              </a:lnSpc>
              <a:spcBef>
                <a:spcPts val="0"/>
              </a:spcBef>
            </a:pPr>
            <a:endParaRPr lang="en-GB" sz="1800" dirty="0">
              <a:solidFill>
                <a:srgbClr val="000000"/>
              </a:solidFill>
              <a:latin typeface="Arial" panose="020B0604020202020204" pitchFamily="34" charset="0"/>
            </a:endParaRPr>
          </a:p>
          <a:p>
            <a:pPr marL="64008" indent="0">
              <a:lnSpc>
                <a:spcPct val="150000"/>
              </a:lnSpc>
              <a:spcBef>
                <a:spcPts val="0"/>
              </a:spcBef>
              <a:buNone/>
            </a:pPr>
            <a:endParaRPr lang="en-ZA" sz="1800" b="0" i="0" u="none" strike="noStrike" baseline="0" dirty="0">
              <a:solidFill>
                <a:srgbClr val="323232"/>
              </a:solidFill>
              <a:latin typeface="+mn-lt"/>
            </a:endParaRPr>
          </a:p>
          <a:p>
            <a:pPr marL="64008" indent="0">
              <a:lnSpc>
                <a:spcPct val="150000"/>
              </a:lnSpc>
              <a:spcBef>
                <a:spcPts val="0"/>
              </a:spcBef>
              <a:buFont typeface="Arial" panose="020B0604020202020204" pitchFamily="34" charset="0"/>
              <a:buNone/>
            </a:pPr>
            <a:endParaRPr lang="en-ZA" sz="1800" dirty="0">
              <a:solidFill>
                <a:srgbClr val="323232"/>
              </a:solidFill>
            </a:endParaRPr>
          </a:p>
          <a:p>
            <a:pPr marL="64008" indent="0">
              <a:buFont typeface="Arial" panose="020B0604020202020204" pitchFamily="34" charset="0"/>
              <a:buNone/>
            </a:pPr>
            <a:endParaRPr lang="en-ZA" sz="1800" dirty="0">
              <a:solidFill>
                <a:srgbClr val="323232"/>
              </a:solidFill>
            </a:endParaRPr>
          </a:p>
          <a:p>
            <a:pPr marL="64008" indent="0">
              <a:lnSpc>
                <a:spcPct val="150000"/>
              </a:lnSpc>
              <a:spcBef>
                <a:spcPts val="0"/>
              </a:spcBef>
              <a:buFont typeface="Arial" panose="020B0604020202020204" pitchFamily="34" charset="0"/>
              <a:buNone/>
            </a:pPr>
            <a:endParaRPr lang="en-GB" sz="1800" dirty="0">
              <a:solidFill>
                <a:srgbClr val="323232"/>
              </a:solidFill>
            </a:endParaRPr>
          </a:p>
        </p:txBody>
      </p:sp>
      <p:pic>
        <p:nvPicPr>
          <p:cNvPr id="7" name="Graphic 6" descr="Calculator">
            <a:extLst>
              <a:ext uri="{FF2B5EF4-FFF2-40B4-BE49-F238E27FC236}">
                <a16:creationId xmlns:a16="http://schemas.microsoft.com/office/drawing/2014/main" id="{708F0294-C942-49E4-8649-4088A2E0317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5765" y="223431"/>
            <a:ext cx="1110599" cy="978993"/>
          </a:xfrm>
          <a:prstGeom prst="rect">
            <a:avLst/>
          </a:prstGeom>
        </p:spPr>
      </p:pic>
      <p:sp>
        <p:nvSpPr>
          <p:cNvPr id="8" name="Title 1">
            <a:extLst>
              <a:ext uri="{FF2B5EF4-FFF2-40B4-BE49-F238E27FC236}">
                <a16:creationId xmlns:a16="http://schemas.microsoft.com/office/drawing/2014/main" id="{8AEF85B7-B172-4DEE-8E5E-B08C27B649F3}"/>
              </a:ext>
            </a:extLst>
          </p:cNvPr>
          <p:cNvSpPr txBox="1">
            <a:spLocks/>
          </p:cNvSpPr>
          <p:nvPr/>
        </p:nvSpPr>
        <p:spPr>
          <a:xfrm>
            <a:off x="2205032" y="101165"/>
            <a:ext cx="9439572" cy="14135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dirty="0"/>
              <a:t>TYPES OF CALCULATION QUESTIONS</a:t>
            </a:r>
          </a:p>
        </p:txBody>
      </p:sp>
    </p:spTree>
    <p:extLst>
      <p:ext uri="{BB962C8B-B14F-4D97-AF65-F5344CB8AC3E}">
        <p14:creationId xmlns:p14="http://schemas.microsoft.com/office/powerpoint/2010/main" val="2710851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9">
            <a:extLst>
              <a:ext uri="{FF2B5EF4-FFF2-40B4-BE49-F238E27FC236}">
                <a16:creationId xmlns:a16="http://schemas.microsoft.com/office/drawing/2014/main" id="{3420391F-9CF4-46B5-990D-EFF377F12DA2}"/>
              </a:ext>
            </a:extLst>
          </p:cNvPr>
          <p:cNvSpPr txBox="1">
            <a:spLocks/>
          </p:cNvSpPr>
          <p:nvPr/>
        </p:nvSpPr>
        <p:spPr>
          <a:xfrm rot="16200000">
            <a:off x="661785" y="1721980"/>
            <a:ext cx="4512435" cy="5547167"/>
          </a:xfrm>
          <a:prstGeom prst="rect">
            <a:avLst/>
          </a:prstGeom>
        </p:spPr>
        <p:txBody>
          <a:bodyPr vert="eaVert" lIns="91440" tIns="45720" rIns="91440" bIns="45720" rtlCol="0">
            <a:normAutofit/>
          </a:bodyPr>
          <a:lstStyle>
            <a:lvl1pPr marL="228600" indent="-228600" algn="l" defTabSz="914400" rtl="0" eaLnBrk="1" latinLnBrk="0" hangingPunct="1">
              <a:lnSpc>
                <a:spcPct val="90000"/>
              </a:lnSpc>
              <a:spcBef>
                <a:spcPts val="1000"/>
              </a:spcBef>
              <a:buClr>
                <a:schemeClr val="accent1">
                  <a:lumMod val="50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Ø"/>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50000"/>
                </a:schemeClr>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v"/>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buClr>
              <a:buNone/>
            </a:pPr>
            <a:endParaRPr lang="en-US" altLang="en-US" sz="2400" dirty="0">
              <a:solidFill>
                <a:srgbClr val="002060"/>
              </a:solidFill>
            </a:endParaRPr>
          </a:p>
          <a:p>
            <a:pPr marL="449263" lvl="1" indent="0" algn="ctr">
              <a:buClr>
                <a:schemeClr val="accent1"/>
              </a:buClr>
              <a:buNone/>
            </a:pPr>
            <a:r>
              <a:rPr lang="en-US" altLang="en-US" b="1" dirty="0">
                <a:solidFill>
                  <a:srgbClr val="002060"/>
                </a:solidFill>
              </a:rPr>
              <a:t>Pharmaceutical Calculations</a:t>
            </a:r>
          </a:p>
          <a:p>
            <a:pPr marL="732727" lvl="2" indent="0" algn="ctr">
              <a:buClr>
                <a:schemeClr val="accent1"/>
              </a:buClr>
              <a:buNone/>
            </a:pPr>
            <a:r>
              <a:rPr lang="en-US" altLang="en-US" sz="2200" dirty="0">
                <a:solidFill>
                  <a:srgbClr val="002060"/>
                </a:solidFill>
              </a:rPr>
              <a:t>	H. C. Ansel</a:t>
            </a:r>
          </a:p>
          <a:p>
            <a:pPr marL="732727" lvl="2" indent="0" algn="ctr">
              <a:buClr>
                <a:schemeClr val="accent1"/>
              </a:buClr>
              <a:buNone/>
            </a:pPr>
            <a:endParaRPr lang="en-US" altLang="en-US" sz="2200" dirty="0">
              <a:solidFill>
                <a:srgbClr val="002060"/>
              </a:solidFill>
            </a:endParaRPr>
          </a:p>
          <a:p>
            <a:pPr marL="449263" lvl="1" indent="0" algn="ctr">
              <a:buClr>
                <a:schemeClr val="accent1"/>
              </a:buClr>
              <a:buNone/>
            </a:pPr>
            <a:r>
              <a:rPr lang="en-US" altLang="en-US" b="1" dirty="0">
                <a:solidFill>
                  <a:srgbClr val="002060"/>
                </a:solidFill>
              </a:rPr>
              <a:t>Calculations for Pharmaceutical Practice</a:t>
            </a:r>
          </a:p>
          <a:p>
            <a:pPr marL="732727" lvl="2" indent="0" algn="ctr">
              <a:buClr>
                <a:schemeClr val="accent1"/>
              </a:buClr>
              <a:buNone/>
            </a:pPr>
            <a:r>
              <a:rPr lang="en-US" altLang="en-US" sz="2200" dirty="0">
                <a:solidFill>
                  <a:srgbClr val="002060"/>
                </a:solidFill>
              </a:rPr>
              <a:t>	A. J. Winfield &amp; I.O. Edafiogho 4th Edition</a:t>
            </a:r>
          </a:p>
          <a:p>
            <a:pPr marL="732727" lvl="2" indent="0" algn="ctr">
              <a:buClr>
                <a:schemeClr val="accent1"/>
              </a:buClr>
              <a:buNone/>
            </a:pPr>
            <a:endParaRPr lang="en-US" altLang="en-US" sz="2200" dirty="0">
              <a:solidFill>
                <a:srgbClr val="002060"/>
              </a:solidFill>
            </a:endParaRPr>
          </a:p>
          <a:p>
            <a:pPr marL="449263" lvl="1" indent="0" algn="ctr">
              <a:buClr>
                <a:schemeClr val="accent1"/>
              </a:buClr>
              <a:buNone/>
            </a:pPr>
            <a:r>
              <a:rPr lang="en-US" altLang="en-US" b="1" dirty="0">
                <a:solidFill>
                  <a:srgbClr val="002060"/>
                </a:solidFill>
              </a:rPr>
              <a:t>Pharmaceutical Practice</a:t>
            </a:r>
          </a:p>
          <a:p>
            <a:pPr marL="732727" lvl="2" indent="0" algn="ctr">
              <a:buClr>
                <a:schemeClr val="accent1"/>
              </a:buClr>
              <a:buNone/>
            </a:pPr>
            <a:r>
              <a:rPr lang="en-US" altLang="en-US" sz="2200" dirty="0">
                <a:solidFill>
                  <a:srgbClr val="002060"/>
                </a:solidFill>
              </a:rPr>
              <a:t>	A. J. Winfield, J.A. Rees &amp; I. Smith </a:t>
            </a:r>
          </a:p>
        </p:txBody>
      </p:sp>
      <p:pic>
        <p:nvPicPr>
          <p:cNvPr id="15" name="Picture 2" descr="http://www.elsevier.com/framework_products/images/07/719107.gif">
            <a:extLst>
              <a:ext uri="{FF2B5EF4-FFF2-40B4-BE49-F238E27FC236}">
                <a16:creationId xmlns:a16="http://schemas.microsoft.com/office/drawing/2014/main" id="{4F1D6C2B-06CA-4BE4-93F9-0F2C20AB5D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6398" y="447871"/>
            <a:ext cx="2506968" cy="326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http://img2.imagesbn.com/p/9781451120363_p0_v1_s260x420.JPG">
            <a:extLst>
              <a:ext uri="{FF2B5EF4-FFF2-40B4-BE49-F238E27FC236}">
                <a16:creationId xmlns:a16="http://schemas.microsoft.com/office/drawing/2014/main" id="{D8337FB0-A447-4735-A3A2-DB7B19694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8786" y="1547502"/>
            <a:ext cx="2506968" cy="3586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FC209A19-58B9-4788-B1E8-919B3395134D}"/>
              </a:ext>
            </a:extLst>
          </p:cNvPr>
          <p:cNvSpPr/>
          <p:nvPr/>
        </p:nvSpPr>
        <p:spPr bwMode="auto">
          <a:xfrm>
            <a:off x="6180979" y="5366657"/>
            <a:ext cx="6011021" cy="1491343"/>
          </a:xfrm>
          <a:prstGeom prst="rect">
            <a:avLst/>
          </a:prstGeom>
          <a:solidFill>
            <a:srgbClr val="002060"/>
          </a:solidFill>
          <a:ln w="19050" cap="flat" cmpd="sng" algn="ctr">
            <a:solidFill>
              <a:schemeClr val="tx1"/>
            </a:solidFill>
            <a:prstDash val="solid"/>
            <a:round/>
            <a:headEnd type="none" w="med" len="med"/>
            <a:tailEnd type="none" w="med" len="med"/>
          </a:ln>
          <a:effectLst/>
        </p:spPr>
        <p:txBody>
          <a:bodyPr/>
          <a:lstStyle/>
          <a:p>
            <a:r>
              <a:rPr lang="en-ZA" b="1" dirty="0">
                <a:solidFill>
                  <a:schemeClr val="bg1"/>
                </a:solidFill>
              </a:rPr>
              <a:t>Note: </a:t>
            </a:r>
          </a:p>
          <a:p>
            <a:r>
              <a:rPr lang="en-ZA" b="1" dirty="0">
                <a:solidFill>
                  <a:schemeClr val="bg1"/>
                </a:solidFill>
              </a:rPr>
              <a:t>*</a:t>
            </a:r>
            <a:r>
              <a:rPr lang="en-ZA" dirty="0">
                <a:solidFill>
                  <a:schemeClr val="bg1"/>
                </a:solidFill>
              </a:rPr>
              <a:t>Text books are of more value before the exam than during the exam. </a:t>
            </a:r>
            <a:r>
              <a:rPr lang="en-ZA" b="1" dirty="0">
                <a:solidFill>
                  <a:schemeClr val="bg1"/>
                </a:solidFill>
              </a:rPr>
              <a:t>BE MINDFUL OF TIME</a:t>
            </a:r>
          </a:p>
          <a:p>
            <a:r>
              <a:rPr kumimoji="0" lang="en-ZA" sz="1800" b="1" i="0" u="none" strike="noStrike" kern="1200" cap="none" spc="0" normalizeH="0" baseline="0" noProof="0" dirty="0">
                <a:ln>
                  <a:noFill/>
                </a:ln>
                <a:solidFill>
                  <a:schemeClr val="bg1"/>
                </a:solidFill>
                <a:effectLst/>
                <a:uLnTx/>
                <a:uFillTx/>
                <a:latin typeface="Calibri" panose="020F0502020204030204"/>
                <a:ea typeface="+mn-ea"/>
                <a:cs typeface="+mn-cs"/>
              </a:rPr>
              <a:t>*</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Not all calculation types in these textbooks may be applicable to the examination you will be writing. </a:t>
            </a:r>
          </a:p>
          <a:p>
            <a:endParaRPr lang="en-ZA" b="1" dirty="0">
              <a:solidFill>
                <a:schemeClr val="bg1"/>
              </a:solidFill>
            </a:endParaRPr>
          </a:p>
        </p:txBody>
      </p:sp>
      <p:sp>
        <p:nvSpPr>
          <p:cNvPr id="19" name="Title 1">
            <a:extLst>
              <a:ext uri="{FF2B5EF4-FFF2-40B4-BE49-F238E27FC236}">
                <a16:creationId xmlns:a16="http://schemas.microsoft.com/office/drawing/2014/main" id="{FE3695AF-1440-496F-9539-AE40A553D9B6}"/>
              </a:ext>
            </a:extLst>
          </p:cNvPr>
          <p:cNvSpPr txBox="1">
            <a:spLocks/>
          </p:cNvSpPr>
          <p:nvPr/>
        </p:nvSpPr>
        <p:spPr>
          <a:xfrm rot="16200000">
            <a:off x="2531551" y="-1061614"/>
            <a:ext cx="2480144" cy="4818709"/>
          </a:xfrm>
          <a:prstGeom prst="rect">
            <a:avLst/>
          </a:prstGeom>
        </p:spPr>
        <p:txBody>
          <a:bodyPr vert="eaVert"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dirty="0">
                <a:solidFill>
                  <a:srgbClr val="002060"/>
                </a:solidFill>
              </a:rPr>
              <a:t>RECOMMENDED TEXTBOOKS FOR CALCULATIONS </a:t>
            </a:r>
          </a:p>
        </p:txBody>
      </p:sp>
    </p:spTree>
    <p:extLst>
      <p:ext uri="{BB962C8B-B14F-4D97-AF65-F5344CB8AC3E}">
        <p14:creationId xmlns:p14="http://schemas.microsoft.com/office/powerpoint/2010/main" val="2729784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02558" y="551181"/>
            <a:ext cx="9931400" cy="774700"/>
          </a:xfrm>
        </p:spPr>
        <p:txBody>
          <a:bodyPr/>
          <a:lstStyle/>
          <a:p>
            <a:r>
              <a:rPr lang="en-ZA" dirty="0"/>
              <a:t>CALCULATIONS TIPS &amp; ADVICE</a:t>
            </a:r>
          </a:p>
        </p:txBody>
      </p:sp>
      <p:sp>
        <p:nvSpPr>
          <p:cNvPr id="3" name="Content Placeholder 2"/>
          <p:cNvSpPr>
            <a:spLocks noGrp="1"/>
          </p:cNvSpPr>
          <p:nvPr>
            <p:ph idx="4294967295"/>
          </p:nvPr>
        </p:nvSpPr>
        <p:spPr>
          <a:xfrm>
            <a:off x="1402558" y="2514599"/>
            <a:ext cx="4575332" cy="3128963"/>
          </a:xfrm>
        </p:spPr>
        <p:txBody>
          <a:bodyPr>
            <a:normAutofit lnSpcReduction="10000"/>
          </a:bodyPr>
          <a:lstStyle/>
          <a:p>
            <a:pPr marL="64008" indent="0">
              <a:spcBef>
                <a:spcPts val="0"/>
              </a:spcBef>
              <a:buNone/>
            </a:pPr>
            <a:r>
              <a:rPr lang="en-US" altLang="en-US" b="1" dirty="0">
                <a:solidFill>
                  <a:schemeClr val="bg1"/>
                </a:solidFill>
              </a:rPr>
              <a:t>Tips</a:t>
            </a:r>
          </a:p>
          <a:p>
            <a:pPr marL="64008" indent="0">
              <a:spcBef>
                <a:spcPts val="0"/>
              </a:spcBef>
              <a:buNone/>
            </a:pPr>
            <a:endParaRPr lang="en-US" altLang="en-US" b="1" dirty="0">
              <a:solidFill>
                <a:schemeClr val="bg1"/>
              </a:solidFill>
            </a:endParaRPr>
          </a:p>
          <a:p>
            <a:pPr marL="0" indent="0">
              <a:lnSpc>
                <a:spcPct val="150000"/>
              </a:lnSpc>
              <a:spcBef>
                <a:spcPts val="0"/>
              </a:spcBef>
              <a:buClr>
                <a:srgbClr val="002060"/>
              </a:buClr>
              <a:buNone/>
            </a:pPr>
            <a:r>
              <a:rPr lang="en-US" altLang="en-US" sz="2000" dirty="0">
                <a:solidFill>
                  <a:schemeClr val="bg1"/>
                </a:solidFill>
              </a:rPr>
              <a:t>Understand the principle, do not memorise the calculation</a:t>
            </a:r>
          </a:p>
          <a:p>
            <a:pPr marL="0" indent="0">
              <a:lnSpc>
                <a:spcPct val="150000"/>
              </a:lnSpc>
              <a:spcBef>
                <a:spcPts val="0"/>
              </a:spcBef>
              <a:buClr>
                <a:srgbClr val="002060"/>
              </a:buClr>
              <a:buNone/>
            </a:pPr>
            <a:r>
              <a:rPr lang="en-US" altLang="en-US" sz="2000" dirty="0">
                <a:solidFill>
                  <a:schemeClr val="bg1"/>
                </a:solidFill>
              </a:rPr>
              <a:t>Units</a:t>
            </a:r>
          </a:p>
          <a:p>
            <a:pPr marL="457200" lvl="1" indent="0">
              <a:lnSpc>
                <a:spcPct val="150000"/>
              </a:lnSpc>
              <a:spcBef>
                <a:spcPts val="0"/>
              </a:spcBef>
              <a:buClr>
                <a:srgbClr val="002060"/>
              </a:buClr>
              <a:buNone/>
            </a:pPr>
            <a:r>
              <a:rPr lang="en-US" altLang="en-US" sz="2000" dirty="0">
                <a:solidFill>
                  <a:schemeClr val="bg1"/>
                </a:solidFill>
              </a:rPr>
              <a:t>What are the SI units? </a:t>
            </a:r>
          </a:p>
          <a:p>
            <a:pPr marL="457200" lvl="1" indent="0">
              <a:lnSpc>
                <a:spcPct val="150000"/>
              </a:lnSpc>
              <a:spcBef>
                <a:spcPts val="0"/>
              </a:spcBef>
              <a:buClr>
                <a:srgbClr val="002060"/>
              </a:buClr>
              <a:buNone/>
            </a:pPr>
            <a:r>
              <a:rPr lang="en-US" altLang="en-US" sz="2000" dirty="0">
                <a:solidFill>
                  <a:schemeClr val="bg1"/>
                </a:solidFill>
              </a:rPr>
              <a:t>Example: % </a:t>
            </a:r>
            <a:r>
              <a:rPr lang="en-ZA" sz="2000" baseline="30000" dirty="0">
                <a:solidFill>
                  <a:schemeClr val="bg1"/>
                </a:solidFill>
              </a:rPr>
              <a:t>w</a:t>
            </a:r>
            <a:r>
              <a:rPr lang="en-ZA" sz="2000" dirty="0">
                <a:solidFill>
                  <a:schemeClr val="bg1"/>
                </a:solidFill>
              </a:rPr>
              <a:t>/</a:t>
            </a:r>
            <a:r>
              <a:rPr lang="en-ZA" sz="2000" baseline="-25000" dirty="0">
                <a:solidFill>
                  <a:schemeClr val="bg1"/>
                </a:solidFill>
              </a:rPr>
              <a:t>v</a:t>
            </a:r>
            <a:r>
              <a:rPr lang="en-US" altLang="en-US" sz="2000" dirty="0">
                <a:solidFill>
                  <a:schemeClr val="bg1"/>
                </a:solidFill>
              </a:rPr>
              <a:t> = g/100ml</a:t>
            </a:r>
          </a:p>
          <a:p>
            <a:pPr marL="64008" indent="0">
              <a:spcBef>
                <a:spcPts val="0"/>
              </a:spcBef>
              <a:buNone/>
            </a:pPr>
            <a:endParaRPr lang="en-US" altLang="en-US" sz="1500" b="1" dirty="0">
              <a:solidFill>
                <a:schemeClr val="bg1"/>
              </a:solidFill>
            </a:endParaRPr>
          </a:p>
        </p:txBody>
      </p:sp>
      <p:sp>
        <p:nvSpPr>
          <p:cNvPr id="4" name="Content Placeholder 2">
            <a:extLst>
              <a:ext uri="{FF2B5EF4-FFF2-40B4-BE49-F238E27FC236}">
                <a16:creationId xmlns:a16="http://schemas.microsoft.com/office/drawing/2014/main" id="{508B96A8-441F-4C9A-AEB8-AB627FE7213E}"/>
              </a:ext>
            </a:extLst>
          </p:cNvPr>
          <p:cNvSpPr txBox="1">
            <a:spLocks/>
          </p:cNvSpPr>
          <p:nvPr/>
        </p:nvSpPr>
        <p:spPr>
          <a:xfrm>
            <a:off x="7069624" y="2556622"/>
            <a:ext cx="5122376" cy="3208558"/>
          </a:xfrm>
          <a:prstGeom prst="rect">
            <a:avLst/>
          </a:prstGeom>
        </p:spPr>
        <p:txBody>
          <a:bodyPr vert="horz" anchor="t">
            <a:normAutofit lnSpcReduction="10000"/>
          </a:bodyPr>
          <a:lstStyle>
            <a:lvl1pPr marL="448056" indent="-384048" algn="l" rtl="0" eaLnBrk="1" latinLnBrk="0" hangingPunct="1">
              <a:spcBef>
                <a:spcPct val="20000"/>
              </a:spcBef>
              <a:spcAft>
                <a:spcPts val="1000"/>
              </a:spcAft>
              <a:buClr>
                <a:srgbClr val="0000FF"/>
              </a:buClr>
              <a:buSzPct val="100000"/>
              <a:buFont typeface="Arial" panose="020B0604020202020204" pitchFamily="34" charset="0"/>
              <a:buChar char="►"/>
              <a:defRPr sz="2400" kern="1200">
                <a:solidFill>
                  <a:schemeClr val="bg2"/>
                </a:solidFill>
                <a:latin typeface="Franklin Gothic Demi Cond" panose="020B0706030402020204" pitchFamily="34" charset="0"/>
                <a:ea typeface="+mn-ea"/>
                <a:cs typeface="+mn-cs"/>
              </a:defRPr>
            </a:lvl1pPr>
            <a:lvl2pPr marL="822960" indent="-285750" algn="l" rtl="0" eaLnBrk="1" latinLnBrk="0" hangingPunct="1">
              <a:spcBef>
                <a:spcPct val="20000"/>
              </a:spcBef>
              <a:spcAft>
                <a:spcPts val="1000"/>
              </a:spcAft>
              <a:buClr>
                <a:srgbClr val="00B050"/>
              </a:buClr>
              <a:buSzPct val="110000"/>
              <a:buFont typeface="Arial" panose="020B0604020202020204" pitchFamily="34" charset="0"/>
              <a:buChar char="•"/>
              <a:defRPr sz="2000" kern="1200">
                <a:solidFill>
                  <a:schemeClr val="bg2"/>
                </a:solidFill>
                <a:latin typeface="Franklin Gothic Demi" panose="020B0703020102020204" pitchFamily="34" charset="0"/>
                <a:ea typeface="+mn-ea"/>
                <a:cs typeface="+mn-cs"/>
              </a:defRPr>
            </a:lvl2pPr>
            <a:lvl3pPr marL="1106424" indent="-228600" algn="l" rtl="0" eaLnBrk="1" latinLnBrk="0" hangingPunct="1">
              <a:spcBef>
                <a:spcPct val="20000"/>
              </a:spcBef>
              <a:spcAft>
                <a:spcPts val="1000"/>
              </a:spcAft>
              <a:buClr>
                <a:srgbClr val="FF0000"/>
              </a:buClr>
              <a:buFont typeface="Wingdings" panose="05000000000000000000" pitchFamily="2" charset="2"/>
              <a:buChar char="Ø"/>
              <a:defRPr sz="1800" kern="1200">
                <a:solidFill>
                  <a:schemeClr val="bg2"/>
                </a:solidFill>
                <a:latin typeface="Franklin Gothic Demi" panose="020B0703020102020204" pitchFamily="34" charset="0"/>
                <a:ea typeface="+mn-ea"/>
                <a:cs typeface="+mn-cs"/>
              </a:defRPr>
            </a:lvl3pPr>
            <a:lvl4pPr marL="1371600" indent="-210312" algn="l" rtl="0" eaLnBrk="1" latinLnBrk="0" hangingPunct="1">
              <a:spcBef>
                <a:spcPct val="20000"/>
              </a:spcBef>
              <a:spcAft>
                <a:spcPts val="1000"/>
              </a:spcAft>
              <a:buClr>
                <a:srgbClr val="FFC000"/>
              </a:buClr>
              <a:buFont typeface="Courier New" panose="02070309020205020404" pitchFamily="49" charset="0"/>
              <a:buChar char="o"/>
              <a:defRPr sz="1600" kern="1200">
                <a:solidFill>
                  <a:schemeClr val="bg2"/>
                </a:solidFill>
                <a:latin typeface="Franklin Gothic Demi" panose="020B0703020102020204" pitchFamily="34" charset="0"/>
                <a:ea typeface="+mn-ea"/>
                <a:cs typeface="+mn-cs"/>
              </a:defRPr>
            </a:lvl4pPr>
            <a:lvl5pPr marL="1600200" indent="-210312" algn="l" rtl="0" eaLnBrk="1" latinLnBrk="0" hangingPunct="1">
              <a:spcBef>
                <a:spcPct val="20000"/>
              </a:spcBef>
              <a:spcAft>
                <a:spcPts val="1000"/>
              </a:spcAft>
              <a:buClr>
                <a:schemeClr val="accent1"/>
              </a:buClr>
              <a:buFont typeface="Arial" panose="020B0604020202020204" pitchFamily="34" charset="0"/>
              <a:buChar char="•"/>
              <a:defRPr sz="1400" kern="1200">
                <a:solidFill>
                  <a:schemeClr val="bg2"/>
                </a:solidFill>
                <a:latin typeface="Franklin Gothic Demi" panose="020B0703020102020204" pitchFamily="34" charset="0"/>
                <a:ea typeface="+mn-ea"/>
                <a:cs typeface="+mn-cs"/>
              </a:defRPr>
            </a:lvl5pPr>
            <a:lvl6pPr marL="1828800" indent="-210312" algn="l" rtl="0" eaLnBrk="1" latinLnBrk="0" hangingPunct="1">
              <a:spcBef>
                <a:spcPct val="20000"/>
              </a:spcBef>
              <a:buClr>
                <a:schemeClr val="accent1">
                  <a:tint val="75000"/>
                </a:schemeClr>
              </a:buClr>
              <a:buFont typeface="Wingdings 2"/>
              <a:buChar char=""/>
              <a:defRPr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9pPr>
          </a:lstStyle>
          <a:p>
            <a:pPr marL="0" indent="0">
              <a:buClr>
                <a:srgbClr val="002060"/>
              </a:buClr>
              <a:buSzPct val="130000"/>
              <a:buNone/>
              <a:defRPr/>
            </a:pPr>
            <a:r>
              <a:rPr lang="en-US" sz="2800" b="1" kern="0" dirty="0">
                <a:solidFill>
                  <a:schemeClr val="bg1"/>
                </a:solidFill>
                <a:latin typeface="Arial" panose="020B0604020202020204" pitchFamily="34" charset="0"/>
                <a:cs typeface="Arial" panose="020B0604020202020204" pitchFamily="34" charset="0"/>
              </a:rPr>
              <a:t>Equipment</a:t>
            </a:r>
          </a:p>
          <a:p>
            <a:pPr marL="0" indent="0">
              <a:lnSpc>
                <a:spcPct val="150000"/>
              </a:lnSpc>
              <a:spcBef>
                <a:spcPts val="0"/>
              </a:spcBef>
              <a:spcAft>
                <a:spcPts val="0"/>
              </a:spcAft>
              <a:buClr>
                <a:srgbClr val="002060"/>
              </a:buClr>
              <a:buSzPct val="130000"/>
              <a:buNone/>
              <a:defRPr/>
            </a:pPr>
            <a:r>
              <a:rPr lang="en-US" sz="2000" kern="0" dirty="0">
                <a:solidFill>
                  <a:schemeClr val="bg1"/>
                </a:solidFill>
                <a:latin typeface="Arial" panose="020B0604020202020204" pitchFamily="34" charset="0"/>
                <a:cs typeface="Arial" panose="020B0604020202020204" pitchFamily="34" charset="0"/>
              </a:rPr>
              <a:t>Scientific calculator</a:t>
            </a:r>
          </a:p>
          <a:p>
            <a:pPr marL="374904" lvl="1" indent="0">
              <a:lnSpc>
                <a:spcPct val="150000"/>
              </a:lnSpc>
              <a:spcBef>
                <a:spcPts val="0"/>
              </a:spcBef>
              <a:spcAft>
                <a:spcPts val="0"/>
              </a:spcAft>
              <a:buClr>
                <a:srgbClr val="002060"/>
              </a:buClr>
              <a:buSzPct val="130000"/>
              <a:buNone/>
              <a:defRPr/>
            </a:pPr>
            <a:r>
              <a:rPr lang="en-US" kern="0" dirty="0">
                <a:solidFill>
                  <a:schemeClr val="bg1"/>
                </a:solidFill>
                <a:latin typeface="Arial" panose="020B0604020202020204" pitchFamily="34" charset="0"/>
                <a:cs typeface="Arial" panose="020B0604020202020204" pitchFamily="34" charset="0"/>
              </a:rPr>
              <a:t>Use same one to practice as you will use in the exam</a:t>
            </a:r>
          </a:p>
          <a:p>
            <a:pPr marL="374904" lvl="1" indent="0">
              <a:lnSpc>
                <a:spcPct val="150000"/>
              </a:lnSpc>
              <a:spcBef>
                <a:spcPts val="0"/>
              </a:spcBef>
              <a:spcAft>
                <a:spcPts val="0"/>
              </a:spcAft>
              <a:buClr>
                <a:srgbClr val="002060"/>
              </a:buClr>
              <a:buSzPct val="130000"/>
              <a:buNone/>
              <a:defRPr/>
            </a:pPr>
            <a:r>
              <a:rPr lang="en-US" kern="0" dirty="0">
                <a:solidFill>
                  <a:schemeClr val="bg1"/>
                </a:solidFill>
                <a:latin typeface="Arial" panose="020B0604020202020204" pitchFamily="34" charset="0"/>
                <a:cs typeface="Arial" panose="020B0604020202020204" pitchFamily="34" charset="0"/>
              </a:rPr>
              <a:t>Check batteries</a:t>
            </a:r>
          </a:p>
          <a:p>
            <a:pPr marL="374904" lvl="1" indent="0">
              <a:lnSpc>
                <a:spcPct val="150000"/>
              </a:lnSpc>
              <a:spcBef>
                <a:spcPts val="0"/>
              </a:spcBef>
              <a:spcAft>
                <a:spcPts val="0"/>
              </a:spcAft>
              <a:buClr>
                <a:srgbClr val="002060"/>
              </a:buClr>
              <a:buSzPct val="130000"/>
              <a:buNone/>
              <a:defRPr/>
            </a:pPr>
            <a:r>
              <a:rPr lang="en-US" kern="0" dirty="0">
                <a:solidFill>
                  <a:schemeClr val="bg1"/>
                </a:solidFill>
                <a:latin typeface="Arial" panose="020B0604020202020204" pitchFamily="34" charset="0"/>
                <a:cs typeface="Arial" panose="020B0604020202020204" pitchFamily="34" charset="0"/>
              </a:rPr>
              <a:t>Know the settings of your calculator</a:t>
            </a:r>
          </a:p>
          <a:p>
            <a:pPr marL="0" indent="0">
              <a:lnSpc>
                <a:spcPct val="150000"/>
              </a:lnSpc>
              <a:spcBef>
                <a:spcPts val="0"/>
              </a:spcBef>
              <a:spcAft>
                <a:spcPts val="0"/>
              </a:spcAft>
              <a:buClr>
                <a:srgbClr val="002060"/>
              </a:buClr>
              <a:buSzPct val="130000"/>
              <a:buNone/>
              <a:defRPr/>
            </a:pPr>
            <a:r>
              <a:rPr lang="en-US" sz="2000" kern="0" dirty="0">
                <a:solidFill>
                  <a:schemeClr val="bg1"/>
                </a:solidFill>
                <a:latin typeface="Arial" panose="020B0604020202020204" pitchFamily="34" charset="0"/>
                <a:cs typeface="Arial" panose="020B0604020202020204" pitchFamily="34" charset="0"/>
              </a:rPr>
              <a:t>Paper &amp; pens </a:t>
            </a:r>
          </a:p>
          <a:p>
            <a:pPr marL="64008" indent="0">
              <a:buNone/>
            </a:pPr>
            <a:endParaRPr lang="en-ZA" dirty="0">
              <a:solidFill>
                <a:schemeClr val="bg1"/>
              </a:solidFill>
            </a:endParaRPr>
          </a:p>
        </p:txBody>
      </p:sp>
      <p:pic>
        <p:nvPicPr>
          <p:cNvPr id="6" name="Picture 2" descr="http://www.casey.co.za/ProdImg/Big_sharp%20scientific%20el%20506.jpg">
            <a:extLst>
              <a:ext uri="{FF2B5EF4-FFF2-40B4-BE49-F238E27FC236}">
                <a16:creationId xmlns:a16="http://schemas.microsoft.com/office/drawing/2014/main" id="{72A0B074-1F3D-42BB-8526-8BC09DCEA7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3185575"/>
            <a:ext cx="648072" cy="126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God and the devil. Pencils and pens. | The Civilization Gene">
            <a:extLst>
              <a:ext uri="{FF2B5EF4-FFF2-40B4-BE49-F238E27FC236}">
                <a16:creationId xmlns:a16="http://schemas.microsoft.com/office/drawing/2014/main" id="{DB8D47EA-3627-4218-A5FD-BE79A5D0BD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028" y="3185575"/>
            <a:ext cx="1132420" cy="979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752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1" name="Content Placeholder 9"/>
          <p:cNvSpPr>
            <a:spLocks noGrp="1"/>
          </p:cNvSpPr>
          <p:nvPr>
            <p:ph idx="1"/>
          </p:nvPr>
        </p:nvSpPr>
        <p:spPr>
          <a:xfrm>
            <a:off x="812824" y="1666438"/>
            <a:ext cx="4812744" cy="5109266"/>
          </a:xfrm>
        </p:spPr>
        <p:txBody>
          <a:bodyPr>
            <a:normAutofit/>
          </a:bodyPr>
          <a:lstStyle/>
          <a:p>
            <a:pPr lvl="1" indent="-685800">
              <a:lnSpc>
                <a:spcPct val="100000"/>
              </a:lnSpc>
              <a:buClr>
                <a:srgbClr val="002060"/>
              </a:buClr>
            </a:pPr>
            <a:r>
              <a:rPr lang="en-ZA" altLang="en-US" dirty="0">
                <a:solidFill>
                  <a:srgbClr val="002060"/>
                </a:solidFill>
              </a:rPr>
              <a:t>Select the correct formula</a:t>
            </a:r>
            <a:endParaRPr lang="en-US" altLang="en-US" dirty="0">
              <a:solidFill>
                <a:srgbClr val="002060"/>
              </a:solidFill>
            </a:endParaRPr>
          </a:p>
          <a:p>
            <a:pPr lvl="1" indent="-685800">
              <a:lnSpc>
                <a:spcPct val="100000"/>
              </a:lnSpc>
              <a:buClr>
                <a:srgbClr val="002060"/>
              </a:buClr>
            </a:pPr>
            <a:endParaRPr lang="en-US" altLang="en-US" dirty="0">
              <a:solidFill>
                <a:srgbClr val="002060"/>
              </a:solidFill>
            </a:endParaRPr>
          </a:p>
          <a:p>
            <a:pPr lvl="1" indent="-685800">
              <a:lnSpc>
                <a:spcPct val="100000"/>
              </a:lnSpc>
              <a:buClr>
                <a:srgbClr val="002060"/>
              </a:buClr>
            </a:pPr>
            <a:r>
              <a:rPr lang="en-US" altLang="en-US" dirty="0">
                <a:solidFill>
                  <a:srgbClr val="002060"/>
                </a:solidFill>
              </a:rPr>
              <a:t>Transcribing - Double check against the question that you have used the correct figures in your formula</a:t>
            </a:r>
          </a:p>
          <a:p>
            <a:pPr lvl="1" indent="-685800">
              <a:lnSpc>
                <a:spcPct val="100000"/>
              </a:lnSpc>
              <a:buClr>
                <a:srgbClr val="002060"/>
              </a:buClr>
            </a:pPr>
            <a:endParaRPr lang="en-ZA" altLang="en-US" dirty="0">
              <a:solidFill>
                <a:srgbClr val="002060"/>
              </a:solidFill>
            </a:endParaRPr>
          </a:p>
          <a:p>
            <a:pPr lvl="1" indent="-685800">
              <a:lnSpc>
                <a:spcPct val="100000"/>
              </a:lnSpc>
              <a:buClr>
                <a:srgbClr val="002060"/>
              </a:buClr>
            </a:pPr>
            <a:r>
              <a:rPr lang="en-ZA" altLang="en-US" dirty="0">
                <a:solidFill>
                  <a:srgbClr val="002060"/>
                </a:solidFill>
              </a:rPr>
              <a:t>If possible, estimate a range for your answer</a:t>
            </a:r>
            <a:endParaRPr lang="en-US" altLang="en-US" dirty="0">
              <a:solidFill>
                <a:srgbClr val="002060"/>
              </a:solidFill>
            </a:endParaRPr>
          </a:p>
          <a:p>
            <a:pPr lvl="1" indent="-685800">
              <a:lnSpc>
                <a:spcPct val="100000"/>
              </a:lnSpc>
              <a:buClr>
                <a:srgbClr val="002060"/>
              </a:buClr>
            </a:pPr>
            <a:endParaRPr lang="en-US" altLang="en-US" dirty="0">
              <a:solidFill>
                <a:srgbClr val="002060"/>
              </a:solidFill>
            </a:endParaRPr>
          </a:p>
          <a:p>
            <a:pPr lvl="1" indent="-685800">
              <a:lnSpc>
                <a:spcPct val="100000"/>
              </a:lnSpc>
              <a:buClr>
                <a:srgbClr val="002060"/>
              </a:buClr>
            </a:pPr>
            <a:r>
              <a:rPr lang="en-US" altLang="en-US" dirty="0">
                <a:solidFill>
                  <a:srgbClr val="002060"/>
                </a:solidFill>
              </a:rPr>
              <a:t>Always double check your calculation</a:t>
            </a:r>
            <a:endParaRPr lang="en-GB" altLang="en-US" dirty="0">
              <a:solidFill>
                <a:srgbClr val="002060"/>
              </a:solidFill>
            </a:endParaRPr>
          </a:p>
          <a:p>
            <a:pPr marL="0" indent="0">
              <a:buNone/>
            </a:pPr>
            <a:endParaRPr lang="en-US" altLang="en-US" sz="1800" dirty="0">
              <a:solidFill>
                <a:srgbClr val="002060"/>
              </a:solidFill>
              <a:latin typeface="+mn-lt"/>
            </a:endParaRPr>
          </a:p>
        </p:txBody>
      </p:sp>
      <p:sp>
        <p:nvSpPr>
          <p:cNvPr id="5" name="Title 1">
            <a:extLst>
              <a:ext uri="{FF2B5EF4-FFF2-40B4-BE49-F238E27FC236}">
                <a16:creationId xmlns:a16="http://schemas.microsoft.com/office/drawing/2014/main" id="{6218AB81-9146-4B77-B8D7-4B9D93ABCDF2}"/>
              </a:ext>
            </a:extLst>
          </p:cNvPr>
          <p:cNvSpPr>
            <a:spLocks noGrp="1"/>
          </p:cNvSpPr>
          <p:nvPr>
            <p:ph type="title"/>
          </p:nvPr>
        </p:nvSpPr>
        <p:spPr>
          <a:xfrm>
            <a:off x="1107992" y="205741"/>
            <a:ext cx="6995120" cy="1257299"/>
          </a:xfrm>
        </p:spPr>
        <p:txBody>
          <a:bodyPr>
            <a:normAutofit/>
          </a:bodyPr>
          <a:lstStyle/>
          <a:p>
            <a:r>
              <a:rPr lang="en-ZA" dirty="0"/>
              <a:t>CALCULATIONS TIPS</a:t>
            </a:r>
          </a:p>
        </p:txBody>
      </p:sp>
    </p:spTree>
    <p:extLst>
      <p:ext uri="{BB962C8B-B14F-4D97-AF65-F5344CB8AC3E}">
        <p14:creationId xmlns:p14="http://schemas.microsoft.com/office/powerpoint/2010/main" val="1314477835"/>
      </p:ext>
    </p:extLst>
  </p:cSld>
  <p:clrMapOvr>
    <a:masterClrMapping/>
  </p:clrMapOvr>
  <mc:AlternateContent xmlns:mc="http://schemas.openxmlformats.org/markup-compatibility/2006" xmlns:p14="http://schemas.microsoft.com/office/powerpoint/2010/main">
    <mc:Choice Requires="p14">
      <p:transition spd="slow" p14:dur="2000" advTm="52644"/>
    </mc:Choice>
    <mc:Fallback xmlns="">
      <p:transition spd="slow" advTm="52644"/>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4041" y="195118"/>
            <a:ext cx="10515600" cy="865239"/>
          </a:xfrm>
        </p:spPr>
        <p:txBody>
          <a:bodyPr/>
          <a:lstStyle/>
          <a:p>
            <a:r>
              <a:rPr lang="en-ZA" dirty="0">
                <a:solidFill>
                  <a:schemeClr val="bg1"/>
                </a:solidFill>
              </a:rPr>
              <a:t>CALCULATIONS  TIPS</a:t>
            </a:r>
          </a:p>
        </p:txBody>
      </p:sp>
      <p:sp>
        <p:nvSpPr>
          <p:cNvPr id="3" name="Content Placeholder 2"/>
          <p:cNvSpPr>
            <a:spLocks noGrp="1"/>
          </p:cNvSpPr>
          <p:nvPr>
            <p:ph type="body" idx="1"/>
          </p:nvPr>
        </p:nvSpPr>
        <p:spPr>
          <a:xfrm>
            <a:off x="1172736" y="1173018"/>
            <a:ext cx="11078210" cy="5069435"/>
          </a:xfrm>
        </p:spPr>
        <p:txBody>
          <a:bodyPr/>
          <a:lstStyle/>
          <a:p>
            <a:pPr marL="64008" indent="0">
              <a:spcBef>
                <a:spcPts val="0"/>
              </a:spcBef>
              <a:buNone/>
            </a:pPr>
            <a:r>
              <a:rPr lang="en-US" altLang="en-US" dirty="0">
                <a:solidFill>
                  <a:schemeClr val="bg1"/>
                </a:solidFill>
              </a:rPr>
              <a:t>Tip:</a:t>
            </a:r>
          </a:p>
          <a:p>
            <a:pPr marL="812800" lvl="1" indent="-449263">
              <a:spcBef>
                <a:spcPts val="0"/>
              </a:spcBef>
              <a:buClr>
                <a:srgbClr val="002060"/>
              </a:buClr>
            </a:pPr>
            <a:endParaRPr lang="en-US" altLang="en-US" sz="2400" dirty="0">
              <a:solidFill>
                <a:schemeClr val="bg1"/>
              </a:solidFill>
            </a:endParaRPr>
          </a:p>
          <a:p>
            <a:pPr marL="1160463" lvl="2" indent="-347663">
              <a:spcBef>
                <a:spcPts val="0"/>
              </a:spcBef>
              <a:buClr>
                <a:srgbClr val="002060"/>
              </a:buClr>
            </a:pPr>
            <a:r>
              <a:rPr lang="en-US" altLang="en-US" sz="2400" dirty="0">
                <a:solidFill>
                  <a:schemeClr val="bg1"/>
                </a:solidFill>
              </a:rPr>
              <a:t>                        Practice converting between units</a:t>
            </a:r>
          </a:p>
          <a:p>
            <a:pPr marL="1160462" lvl="3" indent="0">
              <a:spcBef>
                <a:spcPts val="0"/>
              </a:spcBef>
              <a:buClr>
                <a:srgbClr val="002060"/>
              </a:buClr>
              <a:buNone/>
            </a:pPr>
            <a:endParaRPr lang="en-US" altLang="en-US" dirty="0">
              <a:solidFill>
                <a:schemeClr val="bg1"/>
              </a:solidFill>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6380" y="2435794"/>
            <a:ext cx="8796980" cy="4060145"/>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99010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7311D-1868-4909-98EE-74186205F4E0}"/>
              </a:ext>
            </a:extLst>
          </p:cNvPr>
          <p:cNvSpPr>
            <a:spLocks noGrp="1"/>
          </p:cNvSpPr>
          <p:nvPr>
            <p:ph type="title"/>
          </p:nvPr>
        </p:nvSpPr>
        <p:spPr/>
        <p:txBody>
          <a:bodyPr/>
          <a:lstStyle/>
          <a:p>
            <a:r>
              <a:rPr lang="en-ZA" b="1" dirty="0"/>
              <a:t>FORMAT OF THE WORKSHOP </a:t>
            </a:r>
          </a:p>
        </p:txBody>
      </p:sp>
      <p:sp>
        <p:nvSpPr>
          <p:cNvPr id="3" name="Content Placeholder 2">
            <a:extLst>
              <a:ext uri="{FF2B5EF4-FFF2-40B4-BE49-F238E27FC236}">
                <a16:creationId xmlns:a16="http://schemas.microsoft.com/office/drawing/2014/main" id="{3D4D96E4-7170-4EB0-9084-2634D62D5DB7}"/>
              </a:ext>
            </a:extLst>
          </p:cNvPr>
          <p:cNvSpPr>
            <a:spLocks noGrp="1"/>
          </p:cNvSpPr>
          <p:nvPr>
            <p:ph idx="1"/>
          </p:nvPr>
        </p:nvSpPr>
        <p:spPr>
          <a:xfrm>
            <a:off x="0" y="1859914"/>
            <a:ext cx="6096000" cy="4632961"/>
          </a:xfrm>
        </p:spPr>
        <p:txBody>
          <a:bodyPr>
            <a:normAutofit fontScale="92500"/>
          </a:bodyPr>
          <a:lstStyle/>
          <a:p>
            <a:pPr>
              <a:lnSpc>
                <a:spcPct val="110000"/>
              </a:lnSpc>
            </a:pPr>
            <a:r>
              <a:rPr lang="en-US" dirty="0">
                <a:solidFill>
                  <a:srgbClr val="002060"/>
                </a:solidFill>
              </a:rPr>
              <a:t>Format and content of the examination</a:t>
            </a:r>
          </a:p>
          <a:p>
            <a:pPr>
              <a:lnSpc>
                <a:spcPct val="110000"/>
              </a:lnSpc>
            </a:pPr>
            <a:r>
              <a:rPr lang="en-US" dirty="0">
                <a:solidFill>
                  <a:srgbClr val="002060"/>
                </a:solidFill>
              </a:rPr>
              <a:t>Preparing for calculation questions </a:t>
            </a:r>
          </a:p>
          <a:p>
            <a:pPr>
              <a:lnSpc>
                <a:spcPct val="110000"/>
              </a:lnSpc>
            </a:pPr>
            <a:r>
              <a:rPr lang="en-US" dirty="0">
                <a:solidFill>
                  <a:srgbClr val="002060"/>
                </a:solidFill>
              </a:rPr>
              <a:t>Preparing for general questions </a:t>
            </a:r>
          </a:p>
          <a:p>
            <a:pPr>
              <a:lnSpc>
                <a:spcPct val="110000"/>
              </a:lnSpc>
            </a:pPr>
            <a:r>
              <a:rPr lang="en-US" dirty="0">
                <a:solidFill>
                  <a:srgbClr val="002060"/>
                </a:solidFill>
              </a:rPr>
              <a:t>Examples of calculation questions</a:t>
            </a:r>
          </a:p>
          <a:p>
            <a:pPr>
              <a:lnSpc>
                <a:spcPct val="110000"/>
              </a:lnSpc>
            </a:pPr>
            <a:r>
              <a:rPr lang="en-US" dirty="0">
                <a:solidFill>
                  <a:srgbClr val="002060"/>
                </a:solidFill>
              </a:rPr>
              <a:t>Examples of general questions </a:t>
            </a:r>
          </a:p>
          <a:p>
            <a:pPr>
              <a:lnSpc>
                <a:spcPct val="110000"/>
              </a:lnSpc>
            </a:pPr>
            <a:r>
              <a:rPr lang="en-US" dirty="0">
                <a:solidFill>
                  <a:srgbClr val="002060"/>
                </a:solidFill>
              </a:rPr>
              <a:t>Remote online examination/assessment</a:t>
            </a:r>
          </a:p>
          <a:p>
            <a:pPr>
              <a:lnSpc>
                <a:spcPct val="110000"/>
              </a:lnSpc>
            </a:pPr>
            <a:r>
              <a:rPr lang="en-US" dirty="0">
                <a:solidFill>
                  <a:srgbClr val="002060"/>
                </a:solidFill>
              </a:rPr>
              <a:t>Navigating the Website </a:t>
            </a:r>
          </a:p>
          <a:p>
            <a:pPr marL="0" indent="0">
              <a:lnSpc>
                <a:spcPct val="150000"/>
              </a:lnSpc>
              <a:buNone/>
            </a:pPr>
            <a:endParaRPr lang="en-ZA" dirty="0"/>
          </a:p>
        </p:txBody>
      </p:sp>
    </p:spTree>
    <p:extLst>
      <p:ext uri="{BB962C8B-B14F-4D97-AF65-F5344CB8AC3E}">
        <p14:creationId xmlns:p14="http://schemas.microsoft.com/office/powerpoint/2010/main" val="3200856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1515" y="150032"/>
            <a:ext cx="10515600" cy="865239"/>
          </a:xfrm>
        </p:spPr>
        <p:txBody>
          <a:bodyPr/>
          <a:lstStyle/>
          <a:p>
            <a:r>
              <a:rPr lang="en-ZA" dirty="0">
                <a:solidFill>
                  <a:schemeClr val="bg1"/>
                </a:solidFill>
              </a:rPr>
              <a:t>CALCULATIONS  TIPS</a:t>
            </a:r>
          </a:p>
        </p:txBody>
      </p:sp>
      <p:sp>
        <p:nvSpPr>
          <p:cNvPr id="3" name="Content Placeholder 2"/>
          <p:cNvSpPr>
            <a:spLocks noGrp="1"/>
          </p:cNvSpPr>
          <p:nvPr>
            <p:ph type="body" idx="1"/>
          </p:nvPr>
        </p:nvSpPr>
        <p:spPr>
          <a:xfrm>
            <a:off x="1319183" y="1015271"/>
            <a:ext cx="10515600" cy="4879981"/>
          </a:xfrm>
        </p:spPr>
        <p:txBody>
          <a:bodyPr/>
          <a:lstStyle/>
          <a:p>
            <a:pPr marL="64008" indent="0">
              <a:spcBef>
                <a:spcPts val="0"/>
              </a:spcBef>
              <a:buNone/>
            </a:pPr>
            <a:r>
              <a:rPr lang="en-US" altLang="en-US" dirty="0">
                <a:solidFill>
                  <a:schemeClr val="bg1"/>
                </a:solidFill>
              </a:rPr>
              <a:t>Tip:</a:t>
            </a:r>
          </a:p>
          <a:p>
            <a:pPr marL="64008" indent="0">
              <a:spcBef>
                <a:spcPts val="0"/>
              </a:spcBef>
              <a:buNone/>
            </a:pPr>
            <a:endParaRPr lang="en-US" altLang="en-US" dirty="0">
              <a:solidFill>
                <a:schemeClr val="bg1"/>
              </a:solidFill>
            </a:endParaRPr>
          </a:p>
          <a:p>
            <a:pPr marL="64008">
              <a:spcBef>
                <a:spcPts val="0"/>
              </a:spcBef>
            </a:pPr>
            <a:r>
              <a:rPr lang="en-US" altLang="en-US" dirty="0">
                <a:solidFill>
                  <a:schemeClr val="bg1"/>
                </a:solidFill>
              </a:rPr>
              <a:t>                          Practice converting between units</a:t>
            </a:r>
          </a:p>
          <a:p>
            <a:pPr marL="812800" lvl="1" indent="-449263">
              <a:spcBef>
                <a:spcPts val="0"/>
              </a:spcBef>
              <a:buClr>
                <a:srgbClr val="002060"/>
              </a:buClr>
            </a:pPr>
            <a:endParaRPr lang="en-US" altLang="en-US" dirty="0">
              <a:solidFill>
                <a:schemeClr val="bg1"/>
              </a:solidFill>
            </a:endParaRPr>
          </a:p>
          <a:p>
            <a:pPr marL="1160462" lvl="3" indent="0">
              <a:spcBef>
                <a:spcPts val="0"/>
              </a:spcBef>
              <a:buClr>
                <a:srgbClr val="002060"/>
              </a:buClr>
              <a:buNone/>
            </a:pPr>
            <a:endParaRPr lang="en-US" altLang="en-US"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515" y="2260257"/>
            <a:ext cx="9269261" cy="4328839"/>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95848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Stopwatch">
            <a:extLst>
              <a:ext uri="{FF2B5EF4-FFF2-40B4-BE49-F238E27FC236}">
                <a16:creationId xmlns:a16="http://schemas.microsoft.com/office/drawing/2014/main" id="{EE4F7CFF-5A64-473F-BFE3-E7DA306D8A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61241" y="1712140"/>
            <a:ext cx="2735675" cy="2735675"/>
          </a:xfrm>
          <a:prstGeom prst="rect">
            <a:avLst/>
          </a:prstGeom>
        </p:spPr>
      </p:pic>
      <p:sp>
        <p:nvSpPr>
          <p:cNvPr id="5" name="Content Placeholder 9">
            <a:extLst>
              <a:ext uri="{FF2B5EF4-FFF2-40B4-BE49-F238E27FC236}">
                <a16:creationId xmlns:a16="http://schemas.microsoft.com/office/drawing/2014/main" id="{19F3A1F7-7CC3-4F48-BAE0-D629E5C5DC97}"/>
              </a:ext>
            </a:extLst>
          </p:cNvPr>
          <p:cNvSpPr>
            <a:spLocks noGrp="1"/>
          </p:cNvSpPr>
          <p:nvPr>
            <p:ph idx="1"/>
          </p:nvPr>
        </p:nvSpPr>
        <p:spPr>
          <a:xfrm>
            <a:off x="523398" y="1188720"/>
            <a:ext cx="5119119" cy="4913901"/>
          </a:xfrm>
        </p:spPr>
        <p:txBody>
          <a:bodyPr>
            <a:normAutofit/>
          </a:bodyPr>
          <a:lstStyle/>
          <a:p>
            <a:pPr marL="0" indent="0" algn="ctr">
              <a:buClr>
                <a:schemeClr val="accent1"/>
              </a:buClr>
              <a:buNone/>
            </a:pPr>
            <a:r>
              <a:rPr lang="en-ZA" sz="4400" b="1" dirty="0">
                <a:solidFill>
                  <a:schemeClr val="accent1">
                    <a:lumMod val="50000"/>
                  </a:schemeClr>
                </a:solidFill>
                <a:effectLst>
                  <a:outerShdw blurRad="38100" dist="38100" dir="2700000" algn="tl">
                    <a:srgbClr val="000000">
                      <a:alpha val="43137"/>
                    </a:srgbClr>
                  </a:outerShdw>
                </a:effectLst>
                <a:latin typeface="+mn-lt"/>
                <a:ea typeface="+mj-ea"/>
                <a:cs typeface="Aharoni" panose="02010803020104030203" pitchFamily="2" charset="-79"/>
              </a:rPr>
              <a:t>Managing</a:t>
            </a:r>
            <a:r>
              <a:rPr lang="en-ZA" sz="2000" b="1" dirty="0">
                <a:latin typeface="+mn-lt"/>
              </a:rPr>
              <a:t> </a:t>
            </a:r>
            <a:r>
              <a:rPr lang="en-ZA" sz="4400" b="1" dirty="0">
                <a:solidFill>
                  <a:schemeClr val="accent1">
                    <a:lumMod val="50000"/>
                  </a:schemeClr>
                </a:solidFill>
                <a:effectLst>
                  <a:outerShdw blurRad="38100" dist="38100" dir="2700000" algn="tl">
                    <a:srgbClr val="000000">
                      <a:alpha val="43137"/>
                    </a:srgbClr>
                  </a:outerShdw>
                </a:effectLst>
                <a:latin typeface="+mn-lt"/>
                <a:ea typeface="+mj-ea"/>
                <a:cs typeface="Aharoni" panose="02010803020104030203" pitchFamily="2" charset="-79"/>
              </a:rPr>
              <a:t>time</a:t>
            </a:r>
            <a:r>
              <a:rPr lang="en-ZA" sz="2000" b="1" dirty="0">
                <a:latin typeface="+mn-lt"/>
              </a:rPr>
              <a:t> </a:t>
            </a:r>
            <a:endParaRPr lang="en-US" altLang="en-US" sz="2000" b="1" dirty="0">
              <a:solidFill>
                <a:srgbClr val="002060"/>
              </a:solidFill>
              <a:latin typeface="+mn-lt"/>
            </a:endParaRPr>
          </a:p>
          <a:p>
            <a:pPr marL="0" indent="0">
              <a:buClr>
                <a:schemeClr val="accent1"/>
              </a:buClr>
              <a:buNone/>
            </a:pPr>
            <a:endParaRPr lang="en-US" altLang="en-US" sz="2000" dirty="0">
              <a:solidFill>
                <a:srgbClr val="002060"/>
              </a:solidFill>
            </a:endParaRPr>
          </a:p>
          <a:p>
            <a:pPr marL="0" indent="0">
              <a:buClr>
                <a:schemeClr val="accent1"/>
              </a:buClr>
              <a:buNone/>
            </a:pPr>
            <a:endParaRPr lang="en-US" altLang="en-US" sz="2000" dirty="0">
              <a:solidFill>
                <a:srgbClr val="002060"/>
              </a:solidFill>
            </a:endParaRPr>
          </a:p>
          <a:p>
            <a:pPr marL="0" indent="0">
              <a:buClr>
                <a:schemeClr val="accent1"/>
              </a:buClr>
              <a:buNone/>
            </a:pPr>
            <a:endParaRPr lang="en-US" altLang="en-US" sz="2000" dirty="0">
              <a:solidFill>
                <a:srgbClr val="002060"/>
              </a:solidFill>
            </a:endParaRPr>
          </a:p>
          <a:p>
            <a:pPr marL="0" indent="0">
              <a:buClr>
                <a:schemeClr val="accent1"/>
              </a:buClr>
              <a:buNone/>
            </a:pPr>
            <a:endParaRPr lang="en-US" altLang="en-US" sz="2000" dirty="0">
              <a:solidFill>
                <a:srgbClr val="002060"/>
              </a:solidFill>
            </a:endParaRPr>
          </a:p>
          <a:p>
            <a:pPr marL="0" indent="0">
              <a:buClr>
                <a:schemeClr val="accent1"/>
              </a:buClr>
              <a:buNone/>
            </a:pPr>
            <a:endParaRPr lang="en-US" altLang="en-US" sz="2000" dirty="0">
              <a:solidFill>
                <a:srgbClr val="002060"/>
              </a:solidFill>
            </a:endParaRPr>
          </a:p>
          <a:p>
            <a:pPr marL="0" indent="0">
              <a:buClr>
                <a:schemeClr val="accent1"/>
              </a:buClr>
              <a:buNone/>
            </a:pPr>
            <a:endParaRPr lang="en-US" altLang="en-US" sz="2000" dirty="0">
              <a:solidFill>
                <a:srgbClr val="002060"/>
              </a:solidFill>
            </a:endParaRPr>
          </a:p>
          <a:p>
            <a:pPr marL="0" indent="0">
              <a:buClr>
                <a:schemeClr val="accent1"/>
              </a:buClr>
              <a:buNone/>
            </a:pPr>
            <a:r>
              <a:rPr lang="en-US" altLang="en-US" sz="1800" dirty="0">
                <a:solidFill>
                  <a:srgbClr val="002060"/>
                </a:solidFill>
              </a:rPr>
              <a:t>       Maximising your time:  </a:t>
            </a:r>
          </a:p>
          <a:p>
            <a:pPr marL="0" indent="0">
              <a:buClr>
                <a:schemeClr val="accent1"/>
              </a:buClr>
              <a:buNone/>
            </a:pPr>
            <a:r>
              <a:rPr lang="en-US" altLang="en-US" sz="1800" dirty="0">
                <a:solidFill>
                  <a:srgbClr val="002060"/>
                </a:solidFill>
              </a:rPr>
              <a:t>        - 42 minutes</a:t>
            </a:r>
          </a:p>
          <a:p>
            <a:pPr marL="457200" lvl="1" indent="0">
              <a:buClr>
                <a:schemeClr val="accent1"/>
              </a:buClr>
              <a:buNone/>
            </a:pPr>
            <a:r>
              <a:rPr lang="en-US" altLang="en-US" sz="1800" dirty="0">
                <a:solidFill>
                  <a:srgbClr val="002060"/>
                </a:solidFill>
              </a:rPr>
              <a:t>- 16 MCQs</a:t>
            </a:r>
          </a:p>
          <a:p>
            <a:pPr marL="457200" lvl="1" indent="0">
              <a:buClr>
                <a:schemeClr val="accent1"/>
              </a:buClr>
              <a:buNone/>
            </a:pPr>
            <a:r>
              <a:rPr lang="en-US" altLang="en-US" sz="1800" dirty="0">
                <a:solidFill>
                  <a:srgbClr val="002060"/>
                </a:solidFill>
              </a:rPr>
              <a:t>- Approximately 2.6 minutes per question</a:t>
            </a:r>
          </a:p>
        </p:txBody>
      </p:sp>
      <p:sp>
        <p:nvSpPr>
          <p:cNvPr id="2" name="Rectangle 1">
            <a:extLst>
              <a:ext uri="{FF2B5EF4-FFF2-40B4-BE49-F238E27FC236}">
                <a16:creationId xmlns:a16="http://schemas.microsoft.com/office/drawing/2014/main" id="{9793367D-0BF0-46EA-AD0E-D5A7602467B3}"/>
              </a:ext>
            </a:extLst>
          </p:cNvPr>
          <p:cNvSpPr/>
          <p:nvPr/>
        </p:nvSpPr>
        <p:spPr>
          <a:xfrm>
            <a:off x="681282" y="5779455"/>
            <a:ext cx="4670891" cy="646331"/>
          </a:xfrm>
          <a:prstGeom prst="rect">
            <a:avLst/>
          </a:prstGeom>
          <a:solidFill>
            <a:srgbClr val="002060"/>
          </a:solidFill>
        </p:spPr>
        <p:txBody>
          <a:bodyPr wrap="square">
            <a:spAutoFit/>
          </a:bodyPr>
          <a:lstStyle/>
          <a:p>
            <a:pPr>
              <a:defRPr/>
            </a:pPr>
            <a:r>
              <a:rPr lang="en-US" dirty="0">
                <a:solidFill>
                  <a:schemeClr val="bg1"/>
                </a:solidFill>
                <a:latin typeface="Arial" panose="020B0604020202020204" pitchFamily="34" charset="0"/>
                <a:cs typeface="Arial" panose="020B0604020202020204" pitchFamily="34" charset="0"/>
              </a:rPr>
              <a:t>No negative marking </a:t>
            </a:r>
          </a:p>
          <a:p>
            <a:pPr>
              <a:defRPr/>
            </a:pPr>
            <a:r>
              <a:rPr lang="en-US" dirty="0">
                <a:solidFill>
                  <a:schemeClr val="bg1"/>
                </a:solidFill>
                <a:latin typeface="Arial" panose="020B0604020202020204" pitchFamily="34" charset="0"/>
                <a:cs typeface="Arial" panose="020B0604020202020204" pitchFamily="34" charset="0"/>
              </a:rPr>
              <a:t>Do not leave anything blank</a:t>
            </a:r>
          </a:p>
        </p:txBody>
      </p:sp>
      <p:sp>
        <p:nvSpPr>
          <p:cNvPr id="7" name="Title 1">
            <a:extLst>
              <a:ext uri="{FF2B5EF4-FFF2-40B4-BE49-F238E27FC236}">
                <a16:creationId xmlns:a16="http://schemas.microsoft.com/office/drawing/2014/main" id="{5023BF31-A152-4E76-BB4E-631B475B3DE0}"/>
              </a:ext>
            </a:extLst>
          </p:cNvPr>
          <p:cNvSpPr>
            <a:spLocks noGrp="1"/>
          </p:cNvSpPr>
          <p:nvPr>
            <p:ph type="title"/>
          </p:nvPr>
        </p:nvSpPr>
        <p:spPr>
          <a:xfrm>
            <a:off x="1261241" y="266503"/>
            <a:ext cx="6995120" cy="799306"/>
          </a:xfrm>
        </p:spPr>
        <p:txBody>
          <a:bodyPr/>
          <a:lstStyle/>
          <a:p>
            <a:r>
              <a:rPr lang="en-ZA" dirty="0"/>
              <a:t>CALCULATIONS TIPS</a:t>
            </a:r>
          </a:p>
        </p:txBody>
      </p:sp>
    </p:spTree>
    <p:extLst>
      <p:ext uri="{BB962C8B-B14F-4D97-AF65-F5344CB8AC3E}">
        <p14:creationId xmlns:p14="http://schemas.microsoft.com/office/powerpoint/2010/main" val="1878660242"/>
      </p:ext>
    </p:extLst>
  </p:cSld>
  <p:clrMapOvr>
    <a:masterClrMapping/>
  </p:clrMapOvr>
  <mc:AlternateContent xmlns:mc="http://schemas.openxmlformats.org/markup-compatibility/2006" xmlns:p14="http://schemas.microsoft.com/office/powerpoint/2010/main">
    <mc:Choice Requires="p14">
      <p:transition spd="slow" p14:dur="2000" advTm="26643"/>
    </mc:Choice>
    <mc:Fallback xmlns="">
      <p:transition spd="slow" advTm="26643"/>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DC0C5-1B7D-3405-C3D6-08CB19C81C0E}"/>
              </a:ext>
            </a:extLst>
          </p:cNvPr>
          <p:cNvSpPr>
            <a:spLocks noGrp="1"/>
          </p:cNvSpPr>
          <p:nvPr>
            <p:ph type="title"/>
          </p:nvPr>
        </p:nvSpPr>
        <p:spPr>
          <a:xfrm>
            <a:off x="1154747" y="76200"/>
            <a:ext cx="7328853" cy="1143000"/>
          </a:xfrm>
        </p:spPr>
        <p:txBody>
          <a:bodyPr/>
          <a:lstStyle/>
          <a:p>
            <a:r>
              <a:rPr lang="en-ZA" dirty="0"/>
              <a:t>CALCULATIONS EXAMPLES</a:t>
            </a:r>
          </a:p>
        </p:txBody>
      </p:sp>
      <p:sp>
        <p:nvSpPr>
          <p:cNvPr id="5" name="TextBox 4">
            <a:extLst>
              <a:ext uri="{FF2B5EF4-FFF2-40B4-BE49-F238E27FC236}">
                <a16:creationId xmlns:a16="http://schemas.microsoft.com/office/drawing/2014/main" id="{42C73535-0AFA-0635-9575-CD93EFFF7A7A}"/>
              </a:ext>
            </a:extLst>
          </p:cNvPr>
          <p:cNvSpPr txBox="1"/>
          <p:nvPr/>
        </p:nvSpPr>
        <p:spPr>
          <a:xfrm>
            <a:off x="541968" y="3240474"/>
            <a:ext cx="6093618" cy="523220"/>
          </a:xfrm>
          <a:prstGeom prst="rect">
            <a:avLst/>
          </a:prstGeom>
          <a:noFill/>
        </p:spPr>
        <p:txBody>
          <a:bodyPr wrap="square">
            <a:spAutoFit/>
          </a:bodyPr>
          <a:lstStyle/>
          <a:p>
            <a:r>
              <a:rPr lang="en-ZA" sz="2800" dirty="0">
                <a:latin typeface="Arial" panose="020B0604020202020204" pitchFamily="34" charset="0"/>
                <a:cs typeface="Arial" panose="020B0604020202020204" pitchFamily="34" charset="0"/>
                <a:hlinkClick r:id="rId2"/>
              </a:rPr>
              <a:t>https://forms.office.com/r/fijFBJRmkM</a:t>
            </a:r>
            <a:r>
              <a:rPr lang="en-ZA" sz="2800" dirty="0">
                <a:latin typeface="Arial" panose="020B0604020202020204" pitchFamily="34" charset="0"/>
                <a:cs typeface="Arial" panose="020B0604020202020204" pitchFamily="34" charset="0"/>
              </a:rPr>
              <a:t> </a:t>
            </a:r>
          </a:p>
        </p:txBody>
      </p:sp>
      <p:pic>
        <p:nvPicPr>
          <p:cNvPr id="8" name="Picture Placeholder 7" descr="A qr code on a blackboard&#10;&#10;AI-generated content may be incorrect.">
            <a:extLst>
              <a:ext uri="{FF2B5EF4-FFF2-40B4-BE49-F238E27FC236}">
                <a16:creationId xmlns:a16="http://schemas.microsoft.com/office/drawing/2014/main" id="{48FC367B-F1E1-9905-A959-B199C581DF30}"/>
              </a:ext>
            </a:extLst>
          </p:cNvPr>
          <p:cNvPicPr>
            <a:picLocks noGrp="1" noChangeAspect="1"/>
          </p:cNvPicPr>
          <p:nvPr>
            <p:ph type="pic" idx="1"/>
          </p:nvPr>
        </p:nvPicPr>
        <p:blipFill>
          <a:blip r:embed="rId3"/>
          <a:srcRect l="3313" t="1676" r="3313" b="3153"/>
          <a:stretch>
            <a:fillRect/>
          </a:stretch>
        </p:blipFill>
        <p:spPr>
          <a:xfrm>
            <a:off x="8251903" y="1605776"/>
            <a:ext cx="3702204" cy="3757961"/>
          </a:xfrm>
          <a:prstGeom prst="rect">
            <a:avLst/>
          </a:prstGeom>
        </p:spPr>
      </p:pic>
    </p:spTree>
    <p:extLst>
      <p:ext uri="{BB962C8B-B14F-4D97-AF65-F5344CB8AC3E}">
        <p14:creationId xmlns:p14="http://schemas.microsoft.com/office/powerpoint/2010/main" val="2398859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3DA61-2B3D-4CAE-BDB0-2D4A5B4E2489}"/>
              </a:ext>
            </a:extLst>
          </p:cNvPr>
          <p:cNvSpPr>
            <a:spLocks noGrp="1"/>
          </p:cNvSpPr>
          <p:nvPr>
            <p:ph type="title"/>
          </p:nvPr>
        </p:nvSpPr>
        <p:spPr>
          <a:xfrm>
            <a:off x="1130300" y="686771"/>
            <a:ext cx="9931400" cy="775417"/>
          </a:xfrm>
        </p:spPr>
        <p:txBody>
          <a:bodyPr>
            <a:noAutofit/>
          </a:bodyPr>
          <a:lstStyle/>
          <a:p>
            <a:r>
              <a:rPr lang="en-GB" sz="6000" dirty="0"/>
              <a:t>Time for a quick break </a:t>
            </a:r>
            <a:endParaRPr lang="en-ZA" sz="6000" dirty="0"/>
          </a:p>
        </p:txBody>
      </p:sp>
      <p:pic>
        <p:nvPicPr>
          <p:cNvPr id="11" name="Graphic 10" descr="Coffee with solid fill">
            <a:extLst>
              <a:ext uri="{FF2B5EF4-FFF2-40B4-BE49-F238E27FC236}">
                <a16:creationId xmlns:a16="http://schemas.microsoft.com/office/drawing/2014/main" id="{82CDACE5-BB9D-45C0-9871-FE95CBDE9C2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98861" y="1512549"/>
            <a:ext cx="4396978" cy="4396978"/>
          </a:xfrm>
          <a:prstGeom prst="rect">
            <a:avLst/>
          </a:prstGeom>
        </p:spPr>
      </p:pic>
      <p:pic>
        <p:nvPicPr>
          <p:cNvPr id="4" name="Picture 3">
            <a:extLst>
              <a:ext uri="{FF2B5EF4-FFF2-40B4-BE49-F238E27FC236}">
                <a16:creationId xmlns:a16="http://schemas.microsoft.com/office/drawing/2014/main" id="{25614842-B7B9-1701-DB5E-EE810BA56A3C}"/>
              </a:ext>
            </a:extLst>
          </p:cNvPr>
          <p:cNvPicPr>
            <a:picLocks noChangeAspect="1"/>
          </p:cNvPicPr>
          <p:nvPr/>
        </p:nvPicPr>
        <p:blipFill>
          <a:blip r:embed="rId4"/>
          <a:stretch>
            <a:fillRect/>
          </a:stretch>
        </p:blipFill>
        <p:spPr>
          <a:xfrm>
            <a:off x="8473750" y="1005630"/>
            <a:ext cx="4834547" cy="4846740"/>
          </a:xfrm>
          <a:prstGeom prst="rect">
            <a:avLst/>
          </a:prstGeom>
          <a:ln>
            <a:noFill/>
          </a:ln>
        </p:spPr>
      </p:pic>
    </p:spTree>
    <p:extLst>
      <p:ext uri="{BB962C8B-B14F-4D97-AF65-F5344CB8AC3E}">
        <p14:creationId xmlns:p14="http://schemas.microsoft.com/office/powerpoint/2010/main" val="6865356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3900A-7661-450F-90F8-853323DAFEE8}"/>
              </a:ext>
            </a:extLst>
          </p:cNvPr>
          <p:cNvSpPr>
            <a:spLocks noGrp="1"/>
          </p:cNvSpPr>
          <p:nvPr>
            <p:ph type="title"/>
          </p:nvPr>
        </p:nvSpPr>
        <p:spPr>
          <a:xfrm>
            <a:off x="1505195" y="215900"/>
            <a:ext cx="9931400" cy="775417"/>
          </a:xfrm>
        </p:spPr>
        <p:txBody>
          <a:bodyPr/>
          <a:lstStyle/>
          <a:p>
            <a:r>
              <a:rPr lang="en-ZA" b="1" dirty="0"/>
              <a:t>GENERAL QUESTIONS (BLUEPRINT) </a:t>
            </a:r>
          </a:p>
        </p:txBody>
      </p:sp>
      <p:graphicFrame>
        <p:nvGraphicFramePr>
          <p:cNvPr id="6" name="Content Placeholder 5">
            <a:extLst>
              <a:ext uri="{FF2B5EF4-FFF2-40B4-BE49-F238E27FC236}">
                <a16:creationId xmlns:a16="http://schemas.microsoft.com/office/drawing/2014/main" id="{A66F5D1B-2BC3-4876-9E5A-F6B7B4171ED6}"/>
              </a:ext>
            </a:extLst>
          </p:cNvPr>
          <p:cNvGraphicFramePr>
            <a:graphicFrameLocks noGrp="1"/>
          </p:cNvGraphicFramePr>
          <p:nvPr>
            <p:ph sz="half" idx="1"/>
            <p:extLst>
              <p:ext uri="{D42A27DB-BD31-4B8C-83A1-F6EECF244321}">
                <p14:modId xmlns:p14="http://schemas.microsoft.com/office/powerpoint/2010/main" val="2846936165"/>
              </p:ext>
            </p:extLst>
          </p:nvPr>
        </p:nvGraphicFramePr>
        <p:xfrm>
          <a:off x="696888" y="2290762"/>
          <a:ext cx="5181600" cy="43513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E881931A-7297-4DCC-89A3-BDAF6417D617}"/>
              </a:ext>
            </a:extLst>
          </p:cNvPr>
          <p:cNvGraphicFramePr>
            <a:graphicFrameLocks/>
          </p:cNvGraphicFramePr>
          <p:nvPr>
            <p:extLst>
              <p:ext uri="{D42A27DB-BD31-4B8C-83A1-F6EECF244321}">
                <p14:modId xmlns:p14="http://schemas.microsoft.com/office/powerpoint/2010/main" val="3847294576"/>
              </p:ext>
            </p:extLst>
          </p:nvPr>
        </p:nvGraphicFramePr>
        <p:xfrm>
          <a:off x="1107440" y="1503680"/>
          <a:ext cx="9144924" cy="5378452"/>
        </p:xfrm>
        <a:graphic>
          <a:graphicData uri="http://schemas.openxmlformats.org/drawingml/2006/chart">
            <c:chart xmlns:c="http://schemas.openxmlformats.org/drawingml/2006/chart" xmlns:r="http://schemas.openxmlformats.org/officeDocument/2006/relationships" r:id="rId3"/>
          </a:graphicData>
        </a:graphic>
      </p:graphicFrame>
      <p:pic>
        <p:nvPicPr>
          <p:cNvPr id="4" name="Graphic 3" descr="Books with solid fill">
            <a:extLst>
              <a:ext uri="{FF2B5EF4-FFF2-40B4-BE49-F238E27FC236}">
                <a16:creationId xmlns:a16="http://schemas.microsoft.com/office/drawing/2014/main" id="{F7385B7A-B1CF-4177-8812-E970699982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33842" y="1415566"/>
            <a:ext cx="2244735" cy="2244735"/>
          </a:xfrm>
          <a:prstGeom prst="rect">
            <a:avLst/>
          </a:prstGeom>
        </p:spPr>
      </p:pic>
      <p:sp>
        <p:nvSpPr>
          <p:cNvPr id="9" name="TextBox 8">
            <a:extLst>
              <a:ext uri="{FF2B5EF4-FFF2-40B4-BE49-F238E27FC236}">
                <a16:creationId xmlns:a16="http://schemas.microsoft.com/office/drawing/2014/main" id="{92275D71-CBA1-4848-AC96-E3F697D9059F}"/>
              </a:ext>
            </a:extLst>
          </p:cNvPr>
          <p:cNvSpPr txBox="1"/>
          <p:nvPr/>
        </p:nvSpPr>
        <p:spPr>
          <a:xfrm>
            <a:off x="1505195" y="1020942"/>
            <a:ext cx="8876590" cy="954107"/>
          </a:xfrm>
          <a:prstGeom prst="rect">
            <a:avLst/>
          </a:prstGeom>
          <a:noFill/>
        </p:spPr>
        <p:txBody>
          <a:bodyPr wrap="square">
            <a:spAutoFit/>
          </a:bodyPr>
          <a:lstStyle/>
          <a:p>
            <a:pPr algn="ctr" rtl="0">
              <a:defRPr lang="en-US" sz="2800" b="0" i="0" u="none" strike="noStrike" kern="1200" spc="0" baseline="0">
                <a:solidFill>
                  <a:srgbClr val="002060"/>
                </a:solidFill>
                <a:latin typeface="+mn-lt"/>
                <a:ea typeface="+mn-ea"/>
                <a:cs typeface="+mn-cs"/>
              </a:defRPr>
            </a:pPr>
            <a:r>
              <a:rPr lang="en-ZA" sz="2800" b="1" i="0" baseline="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Distribution </a:t>
            </a:r>
            <a:r>
              <a:rPr lang="en-ZA"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of </a:t>
            </a:r>
            <a:r>
              <a:rPr lang="en-ZA" sz="2800" b="1" i="0" baseline="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general questions according to ELOs</a:t>
            </a:r>
            <a:endParaRPr lang="en-ZA"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990981"/>
      </p:ext>
    </p:extLst>
  </p:cSld>
  <p:clrMapOvr>
    <a:masterClrMapping/>
  </p:clrMapOvr>
  <mc:AlternateContent xmlns:mc="http://schemas.openxmlformats.org/markup-compatibility/2006" xmlns:p14="http://schemas.microsoft.com/office/powerpoint/2010/main">
    <mc:Choice Requires="p14">
      <p:transition spd="slow" p14:dur="2000" advTm="33409"/>
    </mc:Choice>
    <mc:Fallback xmlns="">
      <p:transition spd="slow" advTm="33409"/>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D8E13-9106-4517-BA25-91C5D092FEB9}"/>
              </a:ext>
            </a:extLst>
          </p:cNvPr>
          <p:cNvSpPr>
            <a:spLocks noGrp="1"/>
          </p:cNvSpPr>
          <p:nvPr>
            <p:ph type="title"/>
          </p:nvPr>
        </p:nvSpPr>
        <p:spPr/>
        <p:txBody>
          <a:bodyPr/>
          <a:lstStyle/>
          <a:p>
            <a:r>
              <a:rPr lang="en-ZA" dirty="0"/>
              <a:t>REFERENCE MATERIALS</a:t>
            </a:r>
          </a:p>
        </p:txBody>
      </p:sp>
      <p:pic>
        <p:nvPicPr>
          <p:cNvPr id="5" name="Content Placeholder 4">
            <a:extLst>
              <a:ext uri="{FF2B5EF4-FFF2-40B4-BE49-F238E27FC236}">
                <a16:creationId xmlns:a16="http://schemas.microsoft.com/office/drawing/2014/main" id="{7962F9CD-CD4F-4DEE-A388-575A92E6D9AD}"/>
              </a:ext>
            </a:extLst>
          </p:cNvPr>
          <p:cNvPicPr>
            <a:picLocks noGrp="1" noChangeAspect="1"/>
          </p:cNvPicPr>
          <p:nvPr>
            <p:ph sz="half" idx="2"/>
          </p:nvPr>
        </p:nvPicPr>
        <p:blipFill>
          <a:blip r:embed="rId2"/>
          <a:stretch>
            <a:fillRect/>
          </a:stretch>
        </p:blipFill>
        <p:spPr>
          <a:xfrm>
            <a:off x="10016490" y="88028"/>
            <a:ext cx="1492249" cy="2090258"/>
          </a:xfrm>
          <a:prstGeom prst="rect">
            <a:avLst/>
          </a:prstGeom>
        </p:spPr>
      </p:pic>
      <p:pic>
        <p:nvPicPr>
          <p:cNvPr id="8" name="Picture 7">
            <a:extLst>
              <a:ext uri="{FF2B5EF4-FFF2-40B4-BE49-F238E27FC236}">
                <a16:creationId xmlns:a16="http://schemas.microsoft.com/office/drawing/2014/main" id="{81323554-841D-4662-AAB7-1660D6E081A7}"/>
              </a:ext>
            </a:extLst>
          </p:cNvPr>
          <p:cNvPicPr>
            <a:picLocks noChangeAspect="1"/>
          </p:cNvPicPr>
          <p:nvPr/>
        </p:nvPicPr>
        <p:blipFill>
          <a:blip r:embed="rId3"/>
          <a:stretch>
            <a:fillRect/>
          </a:stretch>
        </p:blipFill>
        <p:spPr>
          <a:xfrm>
            <a:off x="9902190" y="2330240"/>
            <a:ext cx="1647825" cy="1504950"/>
          </a:xfrm>
          <a:prstGeom prst="rect">
            <a:avLst/>
          </a:prstGeom>
        </p:spPr>
      </p:pic>
      <p:sp>
        <p:nvSpPr>
          <p:cNvPr id="10" name="TextBox 9">
            <a:extLst>
              <a:ext uri="{FF2B5EF4-FFF2-40B4-BE49-F238E27FC236}">
                <a16:creationId xmlns:a16="http://schemas.microsoft.com/office/drawing/2014/main" id="{BAD61979-6109-44B6-AD2C-ECD51FE4132C}"/>
              </a:ext>
            </a:extLst>
          </p:cNvPr>
          <p:cNvSpPr txBox="1"/>
          <p:nvPr/>
        </p:nvSpPr>
        <p:spPr>
          <a:xfrm>
            <a:off x="602167" y="2228467"/>
            <a:ext cx="7449014"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You are permitted to use: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Books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PDF copies downloaded and/or printed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Online references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Ensure that the reference you are using 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applicable to the South African setting; and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provides up to date information</a:t>
            </a:r>
          </a:p>
        </p:txBody>
      </p:sp>
      <p:pic>
        <p:nvPicPr>
          <p:cNvPr id="12" name="Picture 11">
            <a:extLst>
              <a:ext uri="{FF2B5EF4-FFF2-40B4-BE49-F238E27FC236}">
                <a16:creationId xmlns:a16="http://schemas.microsoft.com/office/drawing/2014/main" id="{FEB33C6C-A7AC-40EC-8807-F5501EE1DCC8}"/>
              </a:ext>
            </a:extLst>
          </p:cNvPr>
          <p:cNvPicPr>
            <a:picLocks noChangeAspect="1"/>
          </p:cNvPicPr>
          <p:nvPr/>
        </p:nvPicPr>
        <p:blipFill>
          <a:blip r:embed="rId4"/>
          <a:stretch>
            <a:fillRect/>
          </a:stretch>
        </p:blipFill>
        <p:spPr>
          <a:xfrm>
            <a:off x="9364978" y="4052465"/>
            <a:ext cx="2647950" cy="1200150"/>
          </a:xfrm>
          <a:prstGeom prst="rect">
            <a:avLst/>
          </a:prstGeom>
        </p:spPr>
      </p:pic>
      <p:pic>
        <p:nvPicPr>
          <p:cNvPr id="14" name="Picture 13">
            <a:extLst>
              <a:ext uri="{FF2B5EF4-FFF2-40B4-BE49-F238E27FC236}">
                <a16:creationId xmlns:a16="http://schemas.microsoft.com/office/drawing/2014/main" id="{C4A45EAE-E68F-43FD-9D1B-4440DC658308}"/>
              </a:ext>
            </a:extLst>
          </p:cNvPr>
          <p:cNvPicPr>
            <a:picLocks noChangeAspect="1"/>
          </p:cNvPicPr>
          <p:nvPr/>
        </p:nvPicPr>
        <p:blipFill>
          <a:blip r:embed="rId5"/>
          <a:stretch>
            <a:fillRect/>
          </a:stretch>
        </p:blipFill>
        <p:spPr>
          <a:xfrm>
            <a:off x="8947150" y="5469891"/>
            <a:ext cx="3067050" cy="1247775"/>
          </a:xfrm>
          <a:prstGeom prst="rect">
            <a:avLst/>
          </a:prstGeom>
        </p:spPr>
      </p:pic>
    </p:spTree>
    <p:extLst>
      <p:ext uri="{BB962C8B-B14F-4D97-AF65-F5344CB8AC3E}">
        <p14:creationId xmlns:p14="http://schemas.microsoft.com/office/powerpoint/2010/main" val="41822122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0B1657DD-FC30-4375-B3BC-F7FAF92ED510}"/>
              </a:ext>
            </a:extLst>
          </p:cNvPr>
          <p:cNvSpPr>
            <a:spLocks noGrp="1"/>
          </p:cNvSpPr>
          <p:nvPr>
            <p:ph sz="half" idx="4294967295"/>
          </p:nvPr>
        </p:nvSpPr>
        <p:spPr>
          <a:xfrm>
            <a:off x="4067714" y="2042603"/>
            <a:ext cx="4351337" cy="4756150"/>
          </a:xfrm>
        </p:spPr>
        <p:txBody>
          <a:bodyPr vert="horz" lIns="91440" tIns="45720" rIns="91440" bIns="45720" rtlCol="0" anchor="t">
            <a:normAutofit/>
          </a:bodyPr>
          <a:lstStyle/>
          <a:p>
            <a:pPr marL="64135" indent="0">
              <a:buNone/>
            </a:pPr>
            <a:r>
              <a:rPr lang="en-US" altLang="en-US" sz="2000" dirty="0">
                <a:solidFill>
                  <a:schemeClr val="bg1"/>
                </a:solidFill>
              </a:rPr>
              <a:t>Online PDF References provided: </a:t>
            </a:r>
            <a:endParaRPr lang="en-US" dirty="0">
              <a:solidFill>
                <a:schemeClr val="bg1"/>
              </a:solidFill>
            </a:endParaRPr>
          </a:p>
          <a:p>
            <a:pPr marL="457200" lvl="1" indent="0">
              <a:buNone/>
            </a:pPr>
            <a:r>
              <a:rPr lang="en-US" altLang="en-US" sz="2000" dirty="0">
                <a:solidFill>
                  <a:schemeClr val="bg1"/>
                </a:solidFill>
              </a:rPr>
              <a:t>EML and STG – PHC, Paediatric and Hospital </a:t>
            </a:r>
          </a:p>
          <a:p>
            <a:pPr marL="457200" lvl="1" indent="0">
              <a:buNone/>
            </a:pPr>
            <a:r>
              <a:rPr lang="en-US" altLang="en-US" sz="2000" dirty="0">
                <a:solidFill>
                  <a:schemeClr val="bg1"/>
                </a:solidFill>
              </a:rPr>
              <a:t>Good Pharmacy Practice Manual and associated Rules</a:t>
            </a:r>
          </a:p>
          <a:p>
            <a:pPr marL="457200" lvl="1" indent="0">
              <a:buNone/>
            </a:pPr>
            <a:r>
              <a:rPr lang="en-US" altLang="en-US" sz="2000" dirty="0">
                <a:solidFill>
                  <a:schemeClr val="bg1"/>
                </a:solidFill>
              </a:rPr>
              <a:t>SA Guide to Good Manufacturing Practice </a:t>
            </a:r>
          </a:p>
          <a:p>
            <a:pPr marL="457200" lvl="1" indent="0">
              <a:buNone/>
            </a:pPr>
            <a:r>
              <a:rPr lang="en-US" altLang="en-US" sz="2000" dirty="0">
                <a:solidFill>
                  <a:schemeClr val="bg1"/>
                </a:solidFill>
              </a:rPr>
              <a:t>Pharmacy Act, 53 of 1974 (consolidated)</a:t>
            </a:r>
          </a:p>
          <a:p>
            <a:pPr marL="457200" lvl="1" indent="0">
              <a:buNone/>
            </a:pPr>
            <a:r>
              <a:rPr lang="en-US" altLang="en-US" sz="2000" dirty="0">
                <a:solidFill>
                  <a:schemeClr val="bg1"/>
                </a:solidFill>
              </a:rPr>
              <a:t>Medicines and Related Substances Act, 101 of 1965 (as amended)</a:t>
            </a:r>
          </a:p>
          <a:p>
            <a:pPr marL="447675" indent="-383540"/>
            <a:endParaRPr lang="en-ZA" sz="2000" dirty="0">
              <a:solidFill>
                <a:schemeClr val="bg1"/>
              </a:solidFill>
            </a:endParaRPr>
          </a:p>
        </p:txBody>
      </p:sp>
      <p:sp>
        <p:nvSpPr>
          <p:cNvPr id="11" name="Title 1">
            <a:extLst>
              <a:ext uri="{FF2B5EF4-FFF2-40B4-BE49-F238E27FC236}">
                <a16:creationId xmlns:a16="http://schemas.microsoft.com/office/drawing/2014/main" id="{F8B52218-8082-4603-BFCC-663EF1CDD80B}"/>
              </a:ext>
            </a:extLst>
          </p:cNvPr>
          <p:cNvSpPr>
            <a:spLocks noGrp="1"/>
          </p:cNvSpPr>
          <p:nvPr>
            <p:ph type="title" idx="4294967295"/>
          </p:nvPr>
        </p:nvSpPr>
        <p:spPr>
          <a:xfrm>
            <a:off x="2557785" y="476484"/>
            <a:ext cx="9931400" cy="774700"/>
          </a:xfrm>
        </p:spPr>
        <p:txBody>
          <a:bodyPr>
            <a:normAutofit/>
          </a:bodyPr>
          <a:lstStyle/>
          <a:p>
            <a:r>
              <a:rPr lang="en-ZA" dirty="0"/>
              <a:t>WHAT REFERENCES CAN YOU USE?</a:t>
            </a:r>
          </a:p>
        </p:txBody>
      </p:sp>
      <p:sp>
        <p:nvSpPr>
          <p:cNvPr id="4" name="Rectangle 7"/>
          <p:cNvSpPr>
            <a:spLocks noChangeArrowheads="1"/>
          </p:cNvSpPr>
          <p:nvPr/>
        </p:nvSpPr>
        <p:spPr bwMode="auto">
          <a:xfrm>
            <a:off x="1799970" y="3058045"/>
            <a:ext cx="757815" cy="1579730"/>
          </a:xfrm>
          <a:prstGeom prst="rect">
            <a:avLst/>
          </a:prstGeom>
          <a:noFill/>
          <a:ln w="9525" algn="ctr">
            <a:noFill/>
            <a:round/>
            <a:headEnd/>
            <a:tailEnd/>
          </a:ln>
        </p:spPr>
        <p:txBody>
          <a:bodyPr vert="vert27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7" name="Graphic 6" descr="Scientist">
            <a:extLst>
              <a:ext uri="{FF2B5EF4-FFF2-40B4-BE49-F238E27FC236}">
                <a16:creationId xmlns:a16="http://schemas.microsoft.com/office/drawing/2014/main" id="{88BE4C25-393F-4005-8060-49AC2243CA3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54873" y="232769"/>
            <a:ext cx="1281203" cy="1281203"/>
          </a:xfrm>
          <a:prstGeom prst="rect">
            <a:avLst/>
          </a:prstGeom>
        </p:spPr>
      </p:pic>
      <p:pic>
        <p:nvPicPr>
          <p:cNvPr id="10" name="Picture 9">
            <a:extLst>
              <a:ext uri="{FF2B5EF4-FFF2-40B4-BE49-F238E27FC236}">
                <a16:creationId xmlns:a16="http://schemas.microsoft.com/office/drawing/2014/main" id="{8203476A-DDC5-4955-A3B1-DD3C94D14484}"/>
              </a:ext>
            </a:extLst>
          </p:cNvPr>
          <p:cNvPicPr>
            <a:picLocks noChangeAspect="1"/>
          </p:cNvPicPr>
          <p:nvPr/>
        </p:nvPicPr>
        <p:blipFill>
          <a:blip r:embed="rId5"/>
          <a:stretch>
            <a:fillRect/>
          </a:stretch>
        </p:blipFill>
        <p:spPr>
          <a:xfrm>
            <a:off x="5862520" y="1277938"/>
            <a:ext cx="576584" cy="726405"/>
          </a:xfrm>
          <a:prstGeom prst="rect">
            <a:avLst/>
          </a:prstGeom>
        </p:spPr>
      </p:pic>
      <p:sp>
        <p:nvSpPr>
          <p:cNvPr id="14" name="Content Placeholder 11">
            <a:extLst>
              <a:ext uri="{FF2B5EF4-FFF2-40B4-BE49-F238E27FC236}">
                <a16:creationId xmlns:a16="http://schemas.microsoft.com/office/drawing/2014/main" id="{02EA0F59-5E01-4D02-AD9C-0BDC0F15E612}"/>
              </a:ext>
            </a:extLst>
          </p:cNvPr>
          <p:cNvSpPr txBox="1">
            <a:spLocks/>
          </p:cNvSpPr>
          <p:nvPr/>
        </p:nvSpPr>
        <p:spPr>
          <a:xfrm>
            <a:off x="1861580" y="1700809"/>
            <a:ext cx="4038600" cy="4525963"/>
          </a:xfrm>
          <a:prstGeom prst="rect">
            <a:avLst/>
          </a:prstGeom>
        </p:spPr>
        <p:txBody>
          <a:bodyPr vert="horz" anchor="t">
            <a:normAutofit/>
          </a:bodyPr>
          <a:lstStyle>
            <a:lvl1pPr marL="448056" indent="-384048" algn="l" rtl="0" eaLnBrk="1" latinLnBrk="0" hangingPunct="1">
              <a:spcBef>
                <a:spcPct val="20000"/>
              </a:spcBef>
              <a:spcAft>
                <a:spcPts val="1000"/>
              </a:spcAft>
              <a:buClr>
                <a:srgbClr val="0000FF"/>
              </a:buClr>
              <a:buSzPct val="100000"/>
              <a:buFont typeface="Arial" panose="020B0604020202020204" pitchFamily="34" charset="0"/>
              <a:buChar char="►"/>
              <a:defRPr sz="2600" kern="1200">
                <a:solidFill>
                  <a:schemeClr val="bg2"/>
                </a:solidFill>
                <a:latin typeface="Franklin Gothic Demi Cond" panose="020B0706030402020204" pitchFamily="34" charset="0"/>
                <a:ea typeface="+mn-ea"/>
                <a:cs typeface="+mn-cs"/>
              </a:defRPr>
            </a:lvl1pPr>
            <a:lvl2pPr marL="822960" indent="-285750" algn="l" rtl="0" eaLnBrk="1" latinLnBrk="0" hangingPunct="1">
              <a:spcBef>
                <a:spcPct val="20000"/>
              </a:spcBef>
              <a:spcAft>
                <a:spcPts val="1000"/>
              </a:spcAft>
              <a:buClr>
                <a:srgbClr val="00B050"/>
              </a:buClr>
              <a:buSzPct val="110000"/>
              <a:buFont typeface="Arial" panose="020B0604020202020204" pitchFamily="34" charset="0"/>
              <a:buChar char="•"/>
              <a:defRPr sz="2400" kern="1200">
                <a:solidFill>
                  <a:schemeClr val="bg2"/>
                </a:solidFill>
                <a:latin typeface="Franklin Gothic Demi" panose="020B0703020102020204" pitchFamily="34" charset="0"/>
                <a:ea typeface="+mn-ea"/>
                <a:cs typeface="+mn-cs"/>
              </a:defRPr>
            </a:lvl2pPr>
            <a:lvl3pPr marL="1106424" indent="-228600" algn="l" rtl="0" eaLnBrk="1" latinLnBrk="0" hangingPunct="1">
              <a:spcBef>
                <a:spcPct val="20000"/>
              </a:spcBef>
              <a:spcAft>
                <a:spcPts val="1000"/>
              </a:spcAft>
              <a:buClr>
                <a:srgbClr val="FF0000"/>
              </a:buClr>
              <a:buFont typeface="Wingdings" panose="05000000000000000000" pitchFamily="2" charset="2"/>
              <a:buChar char="Ø"/>
              <a:defRPr sz="2000" kern="1200">
                <a:solidFill>
                  <a:schemeClr val="bg2"/>
                </a:solidFill>
                <a:latin typeface="Franklin Gothic Demi" panose="020B0703020102020204" pitchFamily="34" charset="0"/>
                <a:ea typeface="+mn-ea"/>
                <a:cs typeface="+mn-cs"/>
              </a:defRPr>
            </a:lvl3pPr>
            <a:lvl4pPr marL="1371600" indent="-210312" algn="l" rtl="0" eaLnBrk="1" latinLnBrk="0" hangingPunct="1">
              <a:spcBef>
                <a:spcPct val="20000"/>
              </a:spcBef>
              <a:spcAft>
                <a:spcPts val="1000"/>
              </a:spcAft>
              <a:buClr>
                <a:srgbClr val="FFC000"/>
              </a:buClr>
              <a:buFont typeface="Courier New" panose="02070309020205020404" pitchFamily="49" charset="0"/>
              <a:buChar char="o"/>
              <a:defRPr sz="1800" kern="1200">
                <a:solidFill>
                  <a:schemeClr val="bg2"/>
                </a:solidFill>
                <a:latin typeface="Franklin Gothic Demi" panose="020B0703020102020204" pitchFamily="34" charset="0"/>
                <a:ea typeface="+mn-ea"/>
                <a:cs typeface="+mn-cs"/>
              </a:defRPr>
            </a:lvl4pPr>
            <a:lvl5pPr marL="1600200" indent="-210312" algn="l" rtl="0" eaLnBrk="1" latinLnBrk="0" hangingPunct="1">
              <a:spcBef>
                <a:spcPct val="20000"/>
              </a:spcBef>
              <a:spcAft>
                <a:spcPts val="1000"/>
              </a:spcAft>
              <a:buClr>
                <a:schemeClr val="accent1"/>
              </a:buClr>
              <a:buFont typeface="Arial" panose="020B0604020202020204" pitchFamily="34" charset="0"/>
              <a:buChar char="•"/>
              <a:defRPr sz="1800" kern="1200">
                <a:solidFill>
                  <a:schemeClr val="bg2"/>
                </a:solidFill>
                <a:latin typeface="Franklin Gothic Demi" panose="020B0703020102020204" pitchFamily="34" charset="0"/>
                <a:ea typeface="+mn-ea"/>
                <a:cs typeface="+mn-cs"/>
              </a:defRPr>
            </a:lvl5pPr>
            <a:lvl6pPr marL="1828800" indent="-210312" algn="l" rtl="0" eaLnBrk="1" latinLnBrk="0" hangingPunct="1">
              <a:spcBef>
                <a:spcPct val="20000"/>
              </a:spcBef>
              <a:buClr>
                <a:schemeClr val="accent1">
                  <a:tint val="75000"/>
                </a:schemeClr>
              </a:buClr>
              <a:buFont typeface="Wingdings 2"/>
              <a:buChar char=""/>
              <a:defRPr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9pPr>
          </a:lstStyle>
          <a:p>
            <a:pPr marL="448056" marR="0" lvl="0" indent="-384048" algn="l" defTabSz="914400" rtl="0" eaLnBrk="1" fontAlgn="auto" latinLnBrk="0" hangingPunct="1">
              <a:lnSpc>
                <a:spcPct val="100000"/>
              </a:lnSpc>
              <a:spcBef>
                <a:spcPct val="20000"/>
              </a:spcBef>
              <a:spcAft>
                <a:spcPts val="1000"/>
              </a:spcAft>
              <a:buClr>
                <a:srgbClr val="0000FF"/>
              </a:buClr>
              <a:buSzPct val="100000"/>
              <a:buFont typeface="Arial" panose="020B0604020202020204" pitchFamily="34" charset="0"/>
              <a:buChar char="►"/>
              <a:tabLst/>
              <a:defRPr/>
            </a:pPr>
            <a:endParaRPr kumimoji="0" lang="en-ZA" sz="2600" b="0" i="0" u="none" strike="noStrike" kern="1200" cap="none" spc="0" normalizeH="0" baseline="0" noProof="0" dirty="0">
              <a:ln>
                <a:noFill/>
              </a:ln>
              <a:solidFill>
                <a:srgbClr val="E7E6E6"/>
              </a:solidFill>
              <a:effectLst/>
              <a:uLnTx/>
              <a:uFillTx/>
              <a:latin typeface="Franklin Gothic Demi Cond" panose="020B0706030402020204" pitchFamily="34" charset="0"/>
              <a:ea typeface="+mn-ea"/>
              <a:cs typeface="+mn-cs"/>
            </a:endParaRPr>
          </a:p>
        </p:txBody>
      </p:sp>
      <p:pic>
        <p:nvPicPr>
          <p:cNvPr id="13" name="Graphic 12" descr="Speech outline">
            <a:extLst>
              <a:ext uri="{FF2B5EF4-FFF2-40B4-BE49-F238E27FC236}">
                <a16:creationId xmlns:a16="http://schemas.microsoft.com/office/drawing/2014/main" id="{3F0DFBC2-4E1C-4474-B9A0-F667003525A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9152808" y="2068287"/>
            <a:ext cx="3255356" cy="3255356"/>
          </a:xfrm>
          <a:prstGeom prst="rect">
            <a:avLst/>
          </a:prstGeom>
        </p:spPr>
      </p:pic>
      <p:sp>
        <p:nvSpPr>
          <p:cNvPr id="16" name="TextBox 15">
            <a:extLst>
              <a:ext uri="{FF2B5EF4-FFF2-40B4-BE49-F238E27FC236}">
                <a16:creationId xmlns:a16="http://schemas.microsoft.com/office/drawing/2014/main" id="{76EEDF09-5D29-414A-A056-560A154F3862}"/>
              </a:ext>
            </a:extLst>
          </p:cNvPr>
          <p:cNvSpPr txBox="1"/>
          <p:nvPr/>
        </p:nvSpPr>
        <p:spPr>
          <a:xfrm>
            <a:off x="9819064" y="2971129"/>
            <a:ext cx="18240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Is it current?</a:t>
            </a:r>
          </a:p>
        </p:txBody>
      </p:sp>
      <p:sp>
        <p:nvSpPr>
          <p:cNvPr id="17" name="Rectangle: Rounded Corners 16">
            <a:extLst>
              <a:ext uri="{FF2B5EF4-FFF2-40B4-BE49-F238E27FC236}">
                <a16:creationId xmlns:a16="http://schemas.microsoft.com/office/drawing/2014/main" id="{91F4F978-855A-454B-8D4C-A915993F9BB0}"/>
              </a:ext>
            </a:extLst>
          </p:cNvPr>
          <p:cNvSpPr/>
          <p:nvPr/>
        </p:nvSpPr>
        <p:spPr>
          <a:xfrm>
            <a:off x="54265" y="2068287"/>
            <a:ext cx="3297808" cy="3687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Consider using online App’s such as-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3EAFD4A3-F867-42D7-A823-0820E36EEE6C}"/>
              </a:ext>
            </a:extLst>
          </p:cNvPr>
          <p:cNvPicPr>
            <a:picLocks noChangeAspect="1"/>
          </p:cNvPicPr>
          <p:nvPr/>
        </p:nvPicPr>
        <p:blipFill>
          <a:blip r:embed="rId8"/>
          <a:stretch>
            <a:fillRect/>
          </a:stretch>
        </p:blipFill>
        <p:spPr>
          <a:xfrm>
            <a:off x="655103" y="2820789"/>
            <a:ext cx="1685925" cy="609600"/>
          </a:xfrm>
          <a:prstGeom prst="rect">
            <a:avLst/>
          </a:prstGeom>
        </p:spPr>
      </p:pic>
      <p:pic>
        <p:nvPicPr>
          <p:cNvPr id="19" name="Picture 18">
            <a:extLst>
              <a:ext uri="{FF2B5EF4-FFF2-40B4-BE49-F238E27FC236}">
                <a16:creationId xmlns:a16="http://schemas.microsoft.com/office/drawing/2014/main" id="{E1E9EEBF-0192-48AC-A3B8-D5E9830CCCEA}"/>
              </a:ext>
            </a:extLst>
          </p:cNvPr>
          <p:cNvPicPr>
            <a:picLocks noChangeAspect="1"/>
          </p:cNvPicPr>
          <p:nvPr/>
        </p:nvPicPr>
        <p:blipFill>
          <a:blip r:embed="rId9"/>
          <a:stretch>
            <a:fillRect/>
          </a:stretch>
        </p:blipFill>
        <p:spPr>
          <a:xfrm>
            <a:off x="656502" y="3544768"/>
            <a:ext cx="1709057" cy="1378997"/>
          </a:xfrm>
          <a:prstGeom prst="rect">
            <a:avLst/>
          </a:prstGeom>
        </p:spPr>
      </p:pic>
      <p:pic>
        <p:nvPicPr>
          <p:cNvPr id="20" name="Picture 19">
            <a:extLst>
              <a:ext uri="{FF2B5EF4-FFF2-40B4-BE49-F238E27FC236}">
                <a16:creationId xmlns:a16="http://schemas.microsoft.com/office/drawing/2014/main" id="{86913C9A-3D6D-49BD-B29E-98409676F19F}"/>
              </a:ext>
            </a:extLst>
          </p:cNvPr>
          <p:cNvPicPr>
            <a:picLocks noChangeAspect="1"/>
          </p:cNvPicPr>
          <p:nvPr/>
        </p:nvPicPr>
        <p:blipFill>
          <a:blip r:embed="rId10"/>
          <a:stretch>
            <a:fillRect/>
          </a:stretch>
        </p:blipFill>
        <p:spPr>
          <a:xfrm>
            <a:off x="388176" y="5013228"/>
            <a:ext cx="2667000" cy="709965"/>
          </a:xfrm>
          <a:prstGeom prst="rect">
            <a:avLst/>
          </a:prstGeom>
        </p:spPr>
      </p:pic>
    </p:spTree>
    <p:extLst>
      <p:ext uri="{BB962C8B-B14F-4D97-AF65-F5344CB8AC3E}">
        <p14:creationId xmlns:p14="http://schemas.microsoft.com/office/powerpoint/2010/main" val="1989645856"/>
      </p:ext>
    </p:extLst>
  </p:cSld>
  <p:clrMapOvr>
    <a:masterClrMapping/>
  </p:clrMapOvr>
  <mc:AlternateContent xmlns:mc="http://schemas.openxmlformats.org/markup-compatibility/2006" xmlns:p14="http://schemas.microsoft.com/office/powerpoint/2010/main">
    <mc:Choice Requires="p14">
      <p:transition spd="slow" p14:dur="2000" advTm="55900"/>
    </mc:Choice>
    <mc:Fallback xmlns="">
      <p:transition spd="slow" advTm="559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F2718E2-34C2-F1F7-39CD-0B7D6EB21F9A}"/>
              </a:ext>
            </a:extLst>
          </p:cNvPr>
          <p:cNvSpPr txBox="1">
            <a:spLocks/>
          </p:cNvSpPr>
          <p:nvPr/>
        </p:nvSpPr>
        <p:spPr>
          <a:xfrm>
            <a:off x="1480184" y="269379"/>
            <a:ext cx="5309236" cy="799306"/>
          </a:xfrm>
          <a:prstGeom prst="rect">
            <a:avLst/>
          </a:prstGeom>
        </p:spPr>
        <p:txBody>
          <a:bodyPr vert="horz" lIns="0" rIns="0" anchor="ctr">
            <a:noAutofit/>
          </a:bodyPr>
          <a:lstStyle>
            <a:lvl1pPr marL="182880" algn="l" rtl="0" eaLnBrk="1" latinLnBrk="0" hangingPunct="1">
              <a:spcBef>
                <a:spcPct val="0"/>
              </a:spcBef>
              <a:buNone/>
              <a:defRPr sz="4000" b="1" kern="1200">
                <a:ln w="6350">
                  <a:noFill/>
                </a:ln>
                <a:solidFill>
                  <a:srgbClr val="002060"/>
                </a:solidFill>
                <a:effectLst/>
                <a:latin typeface="Franklin Gothic Demi Cond" panose="020B0706030402020204" pitchFamily="34" charset="0"/>
                <a:ea typeface="+mj-ea"/>
                <a:cs typeface="+mj-cs"/>
              </a:defRPr>
            </a:lvl1pPr>
          </a:lstStyle>
          <a:p>
            <a:r>
              <a:rPr lang="en-ZA" dirty="0">
                <a:latin typeface="Aharoni" panose="02010803020104030203" pitchFamily="2" charset="-79"/>
                <a:cs typeface="Aharoni" panose="02010803020104030203" pitchFamily="2" charset="-79"/>
              </a:rPr>
              <a:t>ELECTRONIC REFERENCES </a:t>
            </a:r>
          </a:p>
        </p:txBody>
      </p:sp>
      <p:pic>
        <p:nvPicPr>
          <p:cNvPr id="5" name="Picture 4">
            <a:extLst>
              <a:ext uri="{FF2B5EF4-FFF2-40B4-BE49-F238E27FC236}">
                <a16:creationId xmlns:a16="http://schemas.microsoft.com/office/drawing/2014/main" id="{5D05F9F9-1FD6-46EE-A6BA-B926CF8FD1ED}"/>
              </a:ext>
            </a:extLst>
          </p:cNvPr>
          <p:cNvPicPr>
            <a:picLocks noChangeAspect="1"/>
          </p:cNvPicPr>
          <p:nvPr/>
        </p:nvPicPr>
        <p:blipFill>
          <a:blip r:embed="rId3"/>
          <a:stretch>
            <a:fillRect/>
          </a:stretch>
        </p:blipFill>
        <p:spPr>
          <a:xfrm>
            <a:off x="1089659" y="1529149"/>
            <a:ext cx="10959465" cy="4443026"/>
          </a:xfrm>
          <a:prstGeom prst="rect">
            <a:avLst/>
          </a:prstGeom>
        </p:spPr>
      </p:pic>
      <p:cxnSp>
        <p:nvCxnSpPr>
          <p:cNvPr id="9" name="Straight Arrow Connector 8">
            <a:extLst>
              <a:ext uri="{FF2B5EF4-FFF2-40B4-BE49-F238E27FC236}">
                <a16:creationId xmlns:a16="http://schemas.microsoft.com/office/drawing/2014/main" id="{98D224C3-D344-4F3A-BCF2-12BA32CCDDA3}"/>
              </a:ext>
            </a:extLst>
          </p:cNvPr>
          <p:cNvCxnSpPr>
            <a:cxnSpLocks/>
          </p:cNvCxnSpPr>
          <p:nvPr/>
        </p:nvCxnSpPr>
        <p:spPr>
          <a:xfrm flipH="1">
            <a:off x="4678680" y="1742858"/>
            <a:ext cx="5886226" cy="21104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56CA1CF-09CB-4E8F-AC7A-5D23E0460CE6}"/>
              </a:ext>
            </a:extLst>
          </p:cNvPr>
          <p:cNvCxnSpPr>
            <a:cxnSpLocks/>
          </p:cNvCxnSpPr>
          <p:nvPr/>
        </p:nvCxnSpPr>
        <p:spPr>
          <a:xfrm>
            <a:off x="5608320" y="3514442"/>
            <a:ext cx="838200" cy="3388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0290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44531" y="975658"/>
            <a:ext cx="7587343" cy="1778068"/>
          </a:xfrm>
        </p:spPr>
      </p:pic>
      <p:sp>
        <p:nvSpPr>
          <p:cNvPr id="13" name="TextBox 12"/>
          <p:cNvSpPr txBox="1"/>
          <p:nvPr/>
        </p:nvSpPr>
        <p:spPr>
          <a:xfrm>
            <a:off x="3557982" y="1631572"/>
            <a:ext cx="3960440" cy="369332"/>
          </a:xfrm>
          <a:prstGeom prst="rect">
            <a:avLst/>
          </a:prstGeom>
          <a:noFill/>
          <a:ln w="28575">
            <a:solidFill>
              <a:schemeClr val="accent1"/>
            </a:solidFill>
          </a:ln>
        </p:spPr>
        <p:txBody>
          <a:bodyPr wrap="square" rtlCol="0">
            <a:spAutoFit/>
          </a:bodyPr>
          <a:lstStyle/>
          <a:p>
            <a:endParaRPr lang="en-US" dirty="0"/>
          </a:p>
        </p:txBody>
      </p:sp>
      <p:sp>
        <p:nvSpPr>
          <p:cNvPr id="8" name="Title 1">
            <a:extLst>
              <a:ext uri="{FF2B5EF4-FFF2-40B4-BE49-F238E27FC236}">
                <a16:creationId xmlns:a16="http://schemas.microsoft.com/office/drawing/2014/main" id="{359EABBB-E56E-4B68-A8D8-2B5F49F7DC09}"/>
              </a:ext>
            </a:extLst>
          </p:cNvPr>
          <p:cNvSpPr txBox="1">
            <a:spLocks/>
          </p:cNvSpPr>
          <p:nvPr/>
        </p:nvSpPr>
        <p:spPr>
          <a:xfrm>
            <a:off x="1176525" y="292496"/>
            <a:ext cx="5729100" cy="58625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sz="3600" dirty="0"/>
              <a:t>ELECTRONIC REFERENCES </a:t>
            </a:r>
          </a:p>
        </p:txBody>
      </p:sp>
      <p:pic>
        <p:nvPicPr>
          <p:cNvPr id="10" name="Graphic 9" descr="Download from cloud">
            <a:extLst>
              <a:ext uri="{FF2B5EF4-FFF2-40B4-BE49-F238E27FC236}">
                <a16:creationId xmlns:a16="http://schemas.microsoft.com/office/drawing/2014/main" id="{C4BBB8B0-5F04-4C3F-B010-B724B3FC2EB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69824" y="1730513"/>
            <a:ext cx="914400" cy="914400"/>
          </a:xfrm>
          <a:prstGeom prst="rect">
            <a:avLst/>
          </a:prstGeom>
        </p:spPr>
      </p:pic>
      <p:pic>
        <p:nvPicPr>
          <p:cNvPr id="3" name="Picture 2">
            <a:extLst>
              <a:ext uri="{FF2B5EF4-FFF2-40B4-BE49-F238E27FC236}">
                <a16:creationId xmlns:a16="http://schemas.microsoft.com/office/drawing/2014/main" id="{D6BD2316-BDB8-B175-20F2-7CB01136B6DB}"/>
              </a:ext>
            </a:extLst>
          </p:cNvPr>
          <p:cNvPicPr>
            <a:picLocks noChangeAspect="1"/>
          </p:cNvPicPr>
          <p:nvPr/>
        </p:nvPicPr>
        <p:blipFill>
          <a:blip r:embed="rId6"/>
          <a:stretch>
            <a:fillRect/>
          </a:stretch>
        </p:blipFill>
        <p:spPr>
          <a:xfrm>
            <a:off x="1576575" y="3038474"/>
            <a:ext cx="7755299" cy="3712187"/>
          </a:xfrm>
          <a:prstGeom prst="rect">
            <a:avLst/>
          </a:prstGeom>
        </p:spPr>
      </p:pic>
      <p:pic>
        <p:nvPicPr>
          <p:cNvPr id="4" name="Graphic 1" descr="Download from cloud">
            <a:extLst>
              <a:ext uri="{FF2B5EF4-FFF2-40B4-BE49-F238E27FC236}">
                <a16:creationId xmlns:a16="http://schemas.microsoft.com/office/drawing/2014/main" id="{27487829-A9E5-6E03-CE1E-84E44B6BD86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9900" y="5551513"/>
            <a:ext cx="914400" cy="914400"/>
          </a:xfrm>
          <a:prstGeom prst="rect">
            <a:avLst/>
          </a:prstGeom>
        </p:spPr>
      </p:pic>
      <p:sp>
        <p:nvSpPr>
          <p:cNvPr id="5" name="TextBox 4">
            <a:extLst>
              <a:ext uri="{FF2B5EF4-FFF2-40B4-BE49-F238E27FC236}">
                <a16:creationId xmlns:a16="http://schemas.microsoft.com/office/drawing/2014/main" id="{0DD86DB6-2523-E843-ECEC-41C7F5ED6EE8}"/>
              </a:ext>
            </a:extLst>
          </p:cNvPr>
          <p:cNvSpPr txBox="1"/>
          <p:nvPr/>
        </p:nvSpPr>
        <p:spPr>
          <a:xfrm>
            <a:off x="3834055" y="3291138"/>
            <a:ext cx="3960440" cy="369332"/>
          </a:xfrm>
          <a:prstGeom prst="rect">
            <a:avLst/>
          </a:prstGeom>
          <a:noFill/>
          <a:ln w="28575">
            <a:solidFill>
              <a:schemeClr val="accent1"/>
            </a:solidFill>
          </a:ln>
        </p:spPr>
        <p:txBody>
          <a:bodyPr wrap="square" rtlCol="0">
            <a:spAutoFit/>
          </a:bodyPr>
          <a:lstStyle/>
          <a:p>
            <a:endParaRPr lang="en-US" dirty="0"/>
          </a:p>
        </p:txBody>
      </p:sp>
    </p:spTree>
    <p:extLst>
      <p:ext uri="{BB962C8B-B14F-4D97-AF65-F5344CB8AC3E}">
        <p14:creationId xmlns:p14="http://schemas.microsoft.com/office/powerpoint/2010/main" val="38757130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9B6F6BD-B8BC-AB97-D375-0A7E44D5D344}"/>
              </a:ext>
            </a:extLst>
          </p:cNvPr>
          <p:cNvPicPr>
            <a:picLocks noChangeAspect="1"/>
          </p:cNvPicPr>
          <p:nvPr/>
        </p:nvPicPr>
        <p:blipFill>
          <a:blip r:embed="rId3"/>
          <a:stretch>
            <a:fillRect/>
          </a:stretch>
        </p:blipFill>
        <p:spPr>
          <a:xfrm>
            <a:off x="1176525" y="974519"/>
            <a:ext cx="8816976" cy="5690012"/>
          </a:xfrm>
          <a:prstGeom prst="rect">
            <a:avLst/>
          </a:prstGeom>
        </p:spPr>
      </p:pic>
      <p:pic>
        <p:nvPicPr>
          <p:cNvPr id="6" name="Graphic 5" descr="Download from cloud">
            <a:extLst>
              <a:ext uri="{FF2B5EF4-FFF2-40B4-BE49-F238E27FC236}">
                <a16:creationId xmlns:a16="http://schemas.microsoft.com/office/drawing/2014/main" id="{CFD9B1C7-36E4-4F48-B8E0-9938A85B35E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09172" y="5146974"/>
            <a:ext cx="914400" cy="914400"/>
          </a:xfrm>
          <a:prstGeom prst="rect">
            <a:avLst/>
          </a:prstGeom>
        </p:spPr>
      </p:pic>
      <p:sp>
        <p:nvSpPr>
          <p:cNvPr id="4" name="Title 1">
            <a:extLst>
              <a:ext uri="{FF2B5EF4-FFF2-40B4-BE49-F238E27FC236}">
                <a16:creationId xmlns:a16="http://schemas.microsoft.com/office/drawing/2014/main" id="{58DCCC90-DDC5-337B-14AB-029F7EA770AB}"/>
              </a:ext>
            </a:extLst>
          </p:cNvPr>
          <p:cNvSpPr txBox="1">
            <a:spLocks/>
          </p:cNvSpPr>
          <p:nvPr/>
        </p:nvSpPr>
        <p:spPr>
          <a:xfrm>
            <a:off x="1176525" y="292496"/>
            <a:ext cx="5729100" cy="58625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sz="3600" dirty="0"/>
              <a:t>ELECTRONIC REFERENCES </a:t>
            </a:r>
          </a:p>
        </p:txBody>
      </p:sp>
    </p:spTree>
    <p:extLst>
      <p:ext uri="{BB962C8B-B14F-4D97-AF65-F5344CB8AC3E}">
        <p14:creationId xmlns:p14="http://schemas.microsoft.com/office/powerpoint/2010/main" val="2848072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54EA2726-FD91-400C-9A67-CD1E193B3E1F}"/>
              </a:ext>
            </a:extLst>
          </p:cNvPr>
          <p:cNvGraphicFramePr>
            <a:graphicFrameLocks noGrp="1"/>
          </p:cNvGraphicFramePr>
          <p:nvPr>
            <p:ph sz="half" idx="2"/>
            <p:extLst>
              <p:ext uri="{D42A27DB-BD31-4B8C-83A1-F6EECF244321}">
                <p14:modId xmlns:p14="http://schemas.microsoft.com/office/powerpoint/2010/main" val="1308252692"/>
              </p:ext>
            </p:extLst>
          </p:nvPr>
        </p:nvGraphicFramePr>
        <p:xfrm>
          <a:off x="129309" y="1844683"/>
          <a:ext cx="8338832" cy="4879390"/>
        </p:xfrm>
        <a:graphic>
          <a:graphicData uri="http://schemas.openxmlformats.org/drawingml/2006/table">
            <a:tbl>
              <a:tblPr firstRow="1" bandRow="1">
                <a:tableStyleId>{5C22544A-7EE6-4342-B048-85BDC9FD1C3A}</a:tableStyleId>
              </a:tblPr>
              <a:tblGrid>
                <a:gridCol w="3018122">
                  <a:extLst>
                    <a:ext uri="{9D8B030D-6E8A-4147-A177-3AD203B41FA5}">
                      <a16:colId xmlns:a16="http://schemas.microsoft.com/office/drawing/2014/main" val="2723039680"/>
                    </a:ext>
                  </a:extLst>
                </a:gridCol>
                <a:gridCol w="2624200">
                  <a:extLst>
                    <a:ext uri="{9D8B030D-6E8A-4147-A177-3AD203B41FA5}">
                      <a16:colId xmlns:a16="http://schemas.microsoft.com/office/drawing/2014/main" val="2666800123"/>
                    </a:ext>
                  </a:extLst>
                </a:gridCol>
                <a:gridCol w="2696510">
                  <a:extLst>
                    <a:ext uri="{9D8B030D-6E8A-4147-A177-3AD203B41FA5}">
                      <a16:colId xmlns:a16="http://schemas.microsoft.com/office/drawing/2014/main" val="1319038885"/>
                    </a:ext>
                  </a:extLst>
                </a:gridCol>
              </a:tblGrid>
              <a:tr h="1560501">
                <a:tc>
                  <a:txBody>
                    <a:bodyPr/>
                    <a:lstStyle/>
                    <a:p>
                      <a:pPr algn="ctr"/>
                      <a:endParaRPr lang="en-GB" sz="2800" dirty="0"/>
                    </a:p>
                    <a:p>
                      <a:pPr algn="ctr"/>
                      <a:r>
                        <a:rPr lang="en-GB" sz="2800" dirty="0"/>
                        <a:t>Exam</a:t>
                      </a:r>
                      <a:endParaRPr lang="en-ZA" sz="2800" dirty="0"/>
                    </a:p>
                  </a:txBody>
                  <a:tcPr/>
                </a:tc>
                <a:tc>
                  <a:txBody>
                    <a:bodyPr/>
                    <a:lstStyle/>
                    <a:p>
                      <a:endParaRPr lang="en-ZA" dirty="0"/>
                    </a:p>
                  </a:txBody>
                  <a:tcPr/>
                </a:tc>
                <a:tc>
                  <a:txBody>
                    <a:bodyPr/>
                    <a:lstStyle/>
                    <a:p>
                      <a:endParaRPr lang="en-ZA" dirty="0"/>
                    </a:p>
                  </a:txBody>
                  <a:tcPr/>
                </a:tc>
                <a:extLst>
                  <a:ext uri="{0D108BD9-81ED-4DB2-BD59-A6C34878D82A}">
                    <a16:rowId xmlns:a16="http://schemas.microsoft.com/office/drawing/2014/main" val="1230307887"/>
                  </a:ext>
                </a:extLst>
              </a:tr>
              <a:tr h="3318889">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Open book online examination </a:t>
                      </a:r>
                    </a:p>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100 multiple choice questions (MCQs)</a:t>
                      </a:r>
                      <a:r>
                        <a:rPr kumimoji="0" lang="en-ZA"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Overall pass mark 50% </a:t>
                      </a:r>
                    </a:p>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No negative marking </a:t>
                      </a:r>
                    </a:p>
                    <a:p>
                      <a:pPr algn="r"/>
                      <a:endParaRPr lang="en-ZA" sz="1600" dirty="0"/>
                    </a:p>
                    <a:p>
                      <a:pPr algn="r"/>
                      <a:r>
                        <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p>
                    <a:p>
                      <a:pPr algn="r"/>
                      <a:r>
                        <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ZA" sz="1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3 hours 30 min </a:t>
                      </a:r>
                      <a:endParaRPr lang="en-ZA" sz="1600" b="1" dirty="0"/>
                    </a:p>
                  </a:txBody>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16% Calculation MCQs</a:t>
                      </a:r>
                    </a:p>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16 MCQs</a:t>
                      </a:r>
                    </a:p>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p>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Subminimum of 50%</a:t>
                      </a:r>
                    </a:p>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prstClr val="black"/>
                        </a:solidFill>
                        <a:effectLst/>
                        <a:uLnTx/>
                        <a:uFillTx/>
                        <a:latin typeface="+mn-lt"/>
                        <a:ea typeface="+mn-ea"/>
                        <a:cs typeface="+mn-cs"/>
                      </a:endParaRPr>
                    </a:p>
                    <a:p>
                      <a:pPr algn="r"/>
                      <a:endParaRPr lang="en-ZA" sz="1600" dirty="0"/>
                    </a:p>
                  </a:txBody>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84% General MCQs</a:t>
                      </a:r>
                    </a:p>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84 MCQs</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p>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Subminimum of 50% </a:t>
                      </a:r>
                    </a:p>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002060"/>
                        </a:solidFill>
                        <a:effectLst/>
                        <a:uLnTx/>
                        <a:uFillTx/>
                        <a:latin typeface="+mn-lt"/>
                        <a:ea typeface="+mn-ea"/>
                        <a:cs typeface="+mn-cs"/>
                      </a:endParaRPr>
                    </a:p>
                    <a:p>
                      <a:pPr algn="r"/>
                      <a:endParaRPr lang="en-ZA" sz="1600" dirty="0"/>
                    </a:p>
                  </a:txBody>
                  <a:tcPr/>
                </a:tc>
                <a:extLst>
                  <a:ext uri="{0D108BD9-81ED-4DB2-BD59-A6C34878D82A}">
                    <a16:rowId xmlns:a16="http://schemas.microsoft.com/office/drawing/2014/main" val="194342520"/>
                  </a:ext>
                </a:extLst>
              </a:tr>
            </a:tbl>
          </a:graphicData>
        </a:graphic>
      </p:graphicFrame>
      <p:sp>
        <p:nvSpPr>
          <p:cNvPr id="4" name="Title 3">
            <a:extLst>
              <a:ext uri="{FF2B5EF4-FFF2-40B4-BE49-F238E27FC236}">
                <a16:creationId xmlns:a16="http://schemas.microsoft.com/office/drawing/2014/main" id="{13A71B0C-B261-439B-BA87-0AE16597511D}"/>
              </a:ext>
            </a:extLst>
          </p:cNvPr>
          <p:cNvSpPr>
            <a:spLocks noGrp="1"/>
          </p:cNvSpPr>
          <p:nvPr>
            <p:ph type="title"/>
          </p:nvPr>
        </p:nvSpPr>
        <p:spPr/>
        <p:txBody>
          <a:bodyPr>
            <a:noAutofit/>
          </a:bodyPr>
          <a:lstStyle/>
          <a:p>
            <a:r>
              <a:rPr lang="en-US" sz="3600" b="1" dirty="0"/>
              <a:t>FORMAT OF THE EISA EXAMINATION FOR PHARMACIST’S ASSISTANT (BASIC)</a:t>
            </a:r>
            <a:endParaRPr lang="en-ZA" sz="3600" b="1" dirty="0"/>
          </a:p>
        </p:txBody>
      </p:sp>
      <p:pic>
        <p:nvPicPr>
          <p:cNvPr id="7" name="Graphic 6" descr="Calculator">
            <a:extLst>
              <a:ext uri="{FF2B5EF4-FFF2-40B4-BE49-F238E27FC236}">
                <a16:creationId xmlns:a16="http://schemas.microsoft.com/office/drawing/2014/main" id="{0EB88095-C6D5-4A3C-A0A8-BE49BAE1C90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45779" y="1950098"/>
            <a:ext cx="914400" cy="914400"/>
          </a:xfrm>
          <a:prstGeom prst="rect">
            <a:avLst/>
          </a:prstGeom>
        </p:spPr>
      </p:pic>
      <p:pic>
        <p:nvPicPr>
          <p:cNvPr id="8" name="Graphic 7" descr="Scientist">
            <a:extLst>
              <a:ext uri="{FF2B5EF4-FFF2-40B4-BE49-F238E27FC236}">
                <a16:creationId xmlns:a16="http://schemas.microsoft.com/office/drawing/2014/main" id="{0AF2F716-827F-4FD7-8510-B13D8A51DB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74623" y="1950098"/>
            <a:ext cx="914400" cy="914400"/>
          </a:xfrm>
          <a:prstGeom prst="rect">
            <a:avLst/>
          </a:prstGeom>
        </p:spPr>
      </p:pic>
      <p:pic>
        <p:nvPicPr>
          <p:cNvPr id="11" name="Graphic 10" descr="Hourglass">
            <a:extLst>
              <a:ext uri="{FF2B5EF4-FFF2-40B4-BE49-F238E27FC236}">
                <a16:creationId xmlns:a16="http://schemas.microsoft.com/office/drawing/2014/main" id="{C04A9209-EE26-42B2-AEB5-138414BDB3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1659" y="6060312"/>
            <a:ext cx="457200" cy="457200"/>
          </a:xfrm>
          <a:prstGeom prst="rect">
            <a:avLst/>
          </a:prstGeom>
        </p:spPr>
      </p:pic>
      <p:pic>
        <p:nvPicPr>
          <p:cNvPr id="12" name="Graphic 11" descr="Graduation cap">
            <a:extLst>
              <a:ext uri="{FF2B5EF4-FFF2-40B4-BE49-F238E27FC236}">
                <a16:creationId xmlns:a16="http://schemas.microsoft.com/office/drawing/2014/main" id="{5EDA6BC0-A18D-49C6-9636-5DFA736BEC7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97753" y="4789626"/>
            <a:ext cx="529208" cy="529208"/>
          </a:xfrm>
          <a:prstGeom prst="rect">
            <a:avLst/>
          </a:prstGeom>
        </p:spPr>
      </p:pic>
      <p:pic>
        <p:nvPicPr>
          <p:cNvPr id="13" name="Graphic 12" descr="Graduation cap">
            <a:extLst>
              <a:ext uri="{FF2B5EF4-FFF2-40B4-BE49-F238E27FC236}">
                <a16:creationId xmlns:a16="http://schemas.microsoft.com/office/drawing/2014/main" id="{11E81AC6-835A-47BA-B544-5606307F685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97379" y="4789626"/>
            <a:ext cx="529208" cy="529208"/>
          </a:xfrm>
          <a:prstGeom prst="rect">
            <a:avLst/>
          </a:prstGeom>
        </p:spPr>
      </p:pic>
      <p:pic>
        <p:nvPicPr>
          <p:cNvPr id="14" name="Graphic 13" descr="Graduation cap">
            <a:extLst>
              <a:ext uri="{FF2B5EF4-FFF2-40B4-BE49-F238E27FC236}">
                <a16:creationId xmlns:a16="http://schemas.microsoft.com/office/drawing/2014/main" id="{82062A73-4A31-4A4A-B5E8-E564A8C3484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9651" y="4789626"/>
            <a:ext cx="529208" cy="529208"/>
          </a:xfrm>
          <a:prstGeom prst="rect">
            <a:avLst/>
          </a:prstGeom>
        </p:spPr>
      </p:pic>
      <p:pic>
        <p:nvPicPr>
          <p:cNvPr id="5" name="Graphic 4" descr="Laptop with phone and calculator">
            <a:extLst>
              <a:ext uri="{FF2B5EF4-FFF2-40B4-BE49-F238E27FC236}">
                <a16:creationId xmlns:a16="http://schemas.microsoft.com/office/drawing/2014/main" id="{3C4CF682-8388-4A78-B3E7-A026C9BA7F7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083910" y="1911637"/>
            <a:ext cx="3142593" cy="3142593"/>
          </a:xfrm>
          <a:prstGeom prst="rect">
            <a:avLst/>
          </a:prstGeom>
        </p:spPr>
      </p:pic>
    </p:spTree>
    <p:extLst>
      <p:ext uri="{BB962C8B-B14F-4D97-AF65-F5344CB8AC3E}">
        <p14:creationId xmlns:p14="http://schemas.microsoft.com/office/powerpoint/2010/main" val="29637851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C1E216-B3E8-E240-D5BF-7063833C31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832" y="959849"/>
            <a:ext cx="8772776" cy="5690333"/>
          </a:xfrm>
          <a:prstGeom prst="rect">
            <a:avLst/>
          </a:prstGeom>
        </p:spPr>
      </p:pic>
      <p:pic>
        <p:nvPicPr>
          <p:cNvPr id="4" name="Graphic 3" descr="Download from cloud">
            <a:extLst>
              <a:ext uri="{FF2B5EF4-FFF2-40B4-BE49-F238E27FC236}">
                <a16:creationId xmlns:a16="http://schemas.microsoft.com/office/drawing/2014/main" id="{1530327A-8C93-4CC7-B080-CAF08709C61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87206" y="5331059"/>
            <a:ext cx="914400" cy="914400"/>
          </a:xfrm>
          <a:prstGeom prst="rect">
            <a:avLst/>
          </a:prstGeom>
        </p:spPr>
      </p:pic>
      <p:sp>
        <p:nvSpPr>
          <p:cNvPr id="2" name="Title 1">
            <a:extLst>
              <a:ext uri="{FF2B5EF4-FFF2-40B4-BE49-F238E27FC236}">
                <a16:creationId xmlns:a16="http://schemas.microsoft.com/office/drawing/2014/main" id="{B05AF3D1-A411-A899-4E3C-EBAA2419D278}"/>
              </a:ext>
            </a:extLst>
          </p:cNvPr>
          <p:cNvSpPr txBox="1">
            <a:spLocks/>
          </p:cNvSpPr>
          <p:nvPr/>
        </p:nvSpPr>
        <p:spPr>
          <a:xfrm>
            <a:off x="1176525" y="292496"/>
            <a:ext cx="5729100" cy="58625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sz="3600" dirty="0"/>
              <a:t>ELECTRONIC REFERENCES </a:t>
            </a:r>
          </a:p>
        </p:txBody>
      </p:sp>
    </p:spTree>
    <p:extLst>
      <p:ext uri="{BB962C8B-B14F-4D97-AF65-F5344CB8AC3E}">
        <p14:creationId xmlns:p14="http://schemas.microsoft.com/office/powerpoint/2010/main" val="25884380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185980F-DF53-4E04-B446-CE2DDA4BD1C8}"/>
              </a:ext>
            </a:extLst>
          </p:cNvPr>
          <p:cNvSpPr>
            <a:spLocks noGrp="1"/>
          </p:cNvSpPr>
          <p:nvPr>
            <p:ph type="title" orient="vert"/>
          </p:nvPr>
        </p:nvSpPr>
        <p:spPr>
          <a:xfrm rot="16200000">
            <a:off x="5957780" y="-4604475"/>
            <a:ext cx="1170860" cy="10594680"/>
          </a:xfrm>
        </p:spPr>
        <p:txBody>
          <a:bodyPr>
            <a:normAutofit fontScale="90000"/>
          </a:bodyPr>
          <a:lstStyle/>
          <a:p>
            <a:r>
              <a:rPr lang="en-ZA" dirty="0"/>
              <a:t>HOW TO USE THE REFERENCES MATERIAL?</a:t>
            </a:r>
          </a:p>
        </p:txBody>
      </p:sp>
      <p:sp>
        <p:nvSpPr>
          <p:cNvPr id="13315" name="Content Placeholder 10"/>
          <p:cNvSpPr>
            <a:spLocks noGrp="1"/>
          </p:cNvSpPr>
          <p:nvPr>
            <p:ph type="body" orient="vert" idx="1"/>
          </p:nvPr>
        </p:nvSpPr>
        <p:spPr>
          <a:xfrm>
            <a:off x="1245870" y="1406527"/>
            <a:ext cx="3627703" cy="4160484"/>
          </a:xfrm>
        </p:spPr>
        <p:txBody>
          <a:bodyPr vert="horz" lIns="91440" tIns="45720" rIns="91440" bIns="45720" rtlCol="0" anchor="t">
            <a:noAutofit/>
          </a:bodyPr>
          <a:lstStyle/>
          <a:p>
            <a:pPr marL="64135" indent="0">
              <a:buNone/>
            </a:pPr>
            <a:endParaRPr lang="en-US" altLang="en-US" sz="1800" dirty="0">
              <a:solidFill>
                <a:schemeClr val="bg1"/>
              </a:solidFill>
            </a:endParaRPr>
          </a:p>
          <a:p>
            <a:pPr marL="64135" indent="0">
              <a:buNone/>
            </a:pPr>
            <a:r>
              <a:rPr lang="en-US" altLang="en-US" sz="2400" dirty="0">
                <a:solidFill>
                  <a:schemeClr val="bg1"/>
                </a:solidFill>
              </a:rPr>
              <a:t>BOOKS</a:t>
            </a:r>
          </a:p>
          <a:p>
            <a:pPr marL="64135" indent="0">
              <a:buNone/>
            </a:pPr>
            <a:endParaRPr lang="en-US" altLang="en-US" sz="1800" dirty="0">
              <a:solidFill>
                <a:schemeClr val="bg1"/>
              </a:solidFill>
            </a:endParaRPr>
          </a:p>
          <a:p>
            <a:pPr marL="64135" indent="0">
              <a:buClr>
                <a:schemeClr val="accent1"/>
              </a:buClr>
              <a:buNone/>
            </a:pPr>
            <a:r>
              <a:rPr lang="en-US" altLang="en-US" sz="1400" dirty="0">
                <a:solidFill>
                  <a:schemeClr val="bg1"/>
                </a:solidFill>
              </a:rPr>
              <a:t>Learn how to use each reference material</a:t>
            </a:r>
          </a:p>
          <a:p>
            <a:pPr marL="342900" lvl="1" indent="0">
              <a:buClr>
                <a:schemeClr val="accent1"/>
              </a:buClr>
              <a:buNone/>
            </a:pPr>
            <a:r>
              <a:rPr lang="en-US" altLang="en-US" sz="1400" dirty="0">
                <a:solidFill>
                  <a:schemeClr val="bg1"/>
                </a:solidFill>
              </a:rPr>
              <a:t>Where is the index?</a:t>
            </a:r>
          </a:p>
          <a:p>
            <a:pPr marL="342900" lvl="1" indent="0">
              <a:buClr>
                <a:schemeClr val="accent1"/>
              </a:buClr>
              <a:buNone/>
            </a:pPr>
            <a:r>
              <a:rPr lang="en-US" altLang="en-US" sz="1400" dirty="0">
                <a:solidFill>
                  <a:schemeClr val="bg1"/>
                </a:solidFill>
              </a:rPr>
              <a:t>What information can I find in each reference material?</a:t>
            </a:r>
          </a:p>
          <a:p>
            <a:pPr marL="64135" indent="0">
              <a:buClr>
                <a:schemeClr val="accent1"/>
              </a:buClr>
              <a:buNone/>
            </a:pPr>
            <a:r>
              <a:rPr lang="en-US" altLang="en-US" sz="1400" dirty="0">
                <a:solidFill>
                  <a:schemeClr val="bg1"/>
                </a:solidFill>
              </a:rPr>
              <a:t>Tips:</a:t>
            </a:r>
          </a:p>
          <a:p>
            <a:pPr marL="342900" lvl="1" indent="0">
              <a:buClr>
                <a:schemeClr val="accent1"/>
              </a:buClr>
              <a:buNone/>
            </a:pPr>
            <a:r>
              <a:rPr lang="en-US" altLang="en-US" sz="1400" dirty="0">
                <a:solidFill>
                  <a:schemeClr val="bg1"/>
                </a:solidFill>
              </a:rPr>
              <a:t>More is not necessarily better </a:t>
            </a:r>
          </a:p>
          <a:p>
            <a:pPr marL="342900" lvl="1" indent="0">
              <a:buClr>
                <a:schemeClr val="accent1"/>
              </a:buClr>
              <a:buNone/>
            </a:pPr>
            <a:r>
              <a:rPr lang="en-US" altLang="en-US" sz="1400" dirty="0">
                <a:solidFill>
                  <a:schemeClr val="bg1"/>
                </a:solidFill>
              </a:rPr>
              <a:t>Avoid using a reference book you have never used before </a:t>
            </a:r>
          </a:p>
          <a:p>
            <a:pPr marL="342900" lvl="1" indent="0">
              <a:buClr>
                <a:schemeClr val="accent1"/>
              </a:buClr>
              <a:buNone/>
            </a:pPr>
            <a:r>
              <a:rPr lang="en-US" altLang="en-US" sz="1400" dirty="0">
                <a:solidFill>
                  <a:schemeClr val="bg1"/>
                </a:solidFill>
              </a:rPr>
              <a:t>Using notes from University may not help (information may no longer be valid)</a:t>
            </a:r>
          </a:p>
          <a:p>
            <a:pPr marL="63500" indent="0">
              <a:buNone/>
            </a:pPr>
            <a:endParaRPr lang="en-US" altLang="en-US" sz="1800" dirty="0">
              <a:solidFill>
                <a:schemeClr val="bg1"/>
              </a:solidFill>
            </a:endParaRPr>
          </a:p>
          <a:p>
            <a:pPr marL="64135" indent="0">
              <a:buNone/>
            </a:pPr>
            <a:endParaRPr lang="en-US" altLang="en-US" sz="1800" dirty="0">
              <a:solidFill>
                <a:schemeClr val="bg1"/>
              </a:solidFill>
            </a:endParaRPr>
          </a:p>
        </p:txBody>
      </p:sp>
      <p:sp>
        <p:nvSpPr>
          <p:cNvPr id="7" name="Content Placeholder 10">
            <a:extLst>
              <a:ext uri="{FF2B5EF4-FFF2-40B4-BE49-F238E27FC236}">
                <a16:creationId xmlns:a16="http://schemas.microsoft.com/office/drawing/2014/main" id="{E1934C3F-C0DD-4C6C-AE04-B020CB6F5CB6}"/>
              </a:ext>
            </a:extLst>
          </p:cNvPr>
          <p:cNvSpPr txBox="1">
            <a:spLocks/>
          </p:cNvSpPr>
          <p:nvPr/>
        </p:nvSpPr>
        <p:spPr>
          <a:xfrm>
            <a:off x="6723224" y="1406527"/>
            <a:ext cx="3351657" cy="5245724"/>
          </a:xfrm>
          <a:prstGeom prst="rect">
            <a:avLst/>
          </a:prstGeom>
        </p:spPr>
        <p:txBody>
          <a:bodyPr vert="horz" anchor="t">
            <a:noAutofit/>
          </a:bodyPr>
          <a:lstStyle>
            <a:lvl1pPr marL="448056" indent="-384048" algn="l" rtl="0" eaLnBrk="1" latinLnBrk="0" hangingPunct="1">
              <a:spcBef>
                <a:spcPct val="20000"/>
              </a:spcBef>
              <a:spcAft>
                <a:spcPts val="1000"/>
              </a:spcAft>
              <a:buClr>
                <a:srgbClr val="0000FF"/>
              </a:buClr>
              <a:buSzPct val="100000"/>
              <a:buFont typeface="Arial" panose="020B0604020202020204" pitchFamily="34" charset="0"/>
              <a:buChar char="►"/>
              <a:defRPr sz="2400" kern="1200">
                <a:solidFill>
                  <a:schemeClr val="bg2"/>
                </a:solidFill>
                <a:latin typeface="Franklin Gothic Demi Cond" panose="020B0706030402020204" pitchFamily="34" charset="0"/>
                <a:ea typeface="+mn-ea"/>
                <a:cs typeface="+mn-cs"/>
              </a:defRPr>
            </a:lvl1pPr>
            <a:lvl2pPr marL="822960" indent="-285750" algn="l" rtl="0" eaLnBrk="1" latinLnBrk="0" hangingPunct="1">
              <a:spcBef>
                <a:spcPct val="20000"/>
              </a:spcBef>
              <a:spcAft>
                <a:spcPts val="1000"/>
              </a:spcAft>
              <a:buClr>
                <a:srgbClr val="00B050"/>
              </a:buClr>
              <a:buSzPct val="110000"/>
              <a:buFont typeface="Arial" panose="020B0604020202020204" pitchFamily="34" charset="0"/>
              <a:buChar char="•"/>
              <a:defRPr sz="2000" kern="1200">
                <a:solidFill>
                  <a:schemeClr val="bg2"/>
                </a:solidFill>
                <a:latin typeface="Franklin Gothic Demi" panose="020B0703020102020204" pitchFamily="34" charset="0"/>
                <a:ea typeface="+mn-ea"/>
                <a:cs typeface="+mn-cs"/>
              </a:defRPr>
            </a:lvl2pPr>
            <a:lvl3pPr marL="1106424" indent="-228600" algn="l" rtl="0" eaLnBrk="1" latinLnBrk="0" hangingPunct="1">
              <a:spcBef>
                <a:spcPct val="20000"/>
              </a:spcBef>
              <a:spcAft>
                <a:spcPts val="1000"/>
              </a:spcAft>
              <a:buClr>
                <a:srgbClr val="FF0000"/>
              </a:buClr>
              <a:buFont typeface="Wingdings" panose="05000000000000000000" pitchFamily="2" charset="2"/>
              <a:buChar char="Ø"/>
              <a:defRPr sz="1800" kern="1200">
                <a:solidFill>
                  <a:schemeClr val="bg2"/>
                </a:solidFill>
                <a:latin typeface="Franklin Gothic Demi" panose="020B0703020102020204" pitchFamily="34" charset="0"/>
                <a:ea typeface="+mn-ea"/>
                <a:cs typeface="+mn-cs"/>
              </a:defRPr>
            </a:lvl3pPr>
            <a:lvl4pPr marL="1371600" indent="-210312" algn="l" rtl="0" eaLnBrk="1" latinLnBrk="0" hangingPunct="1">
              <a:spcBef>
                <a:spcPct val="20000"/>
              </a:spcBef>
              <a:spcAft>
                <a:spcPts val="1000"/>
              </a:spcAft>
              <a:buClr>
                <a:srgbClr val="FFC000"/>
              </a:buClr>
              <a:buFont typeface="Courier New" panose="02070309020205020404" pitchFamily="49" charset="0"/>
              <a:buChar char="o"/>
              <a:defRPr sz="1600" kern="1200">
                <a:solidFill>
                  <a:schemeClr val="bg2"/>
                </a:solidFill>
                <a:latin typeface="Franklin Gothic Demi" panose="020B0703020102020204" pitchFamily="34" charset="0"/>
                <a:ea typeface="+mn-ea"/>
                <a:cs typeface="+mn-cs"/>
              </a:defRPr>
            </a:lvl4pPr>
            <a:lvl5pPr marL="1600200" indent="-210312" algn="l" rtl="0" eaLnBrk="1" latinLnBrk="0" hangingPunct="1">
              <a:spcBef>
                <a:spcPct val="20000"/>
              </a:spcBef>
              <a:spcAft>
                <a:spcPts val="1000"/>
              </a:spcAft>
              <a:buClr>
                <a:schemeClr val="accent1"/>
              </a:buClr>
              <a:buFont typeface="Arial" panose="020B0604020202020204" pitchFamily="34" charset="0"/>
              <a:buChar char="•"/>
              <a:defRPr sz="1400" kern="1200">
                <a:solidFill>
                  <a:schemeClr val="bg2"/>
                </a:solidFill>
                <a:latin typeface="Franklin Gothic Demi" panose="020B0703020102020204" pitchFamily="34" charset="0"/>
                <a:ea typeface="+mn-ea"/>
                <a:cs typeface="+mn-cs"/>
              </a:defRPr>
            </a:lvl5pPr>
            <a:lvl6pPr marL="1828800" indent="-210312" algn="l" rtl="0" eaLnBrk="1" latinLnBrk="0" hangingPunct="1">
              <a:spcBef>
                <a:spcPct val="20000"/>
              </a:spcBef>
              <a:buClr>
                <a:schemeClr val="accent1">
                  <a:tint val="75000"/>
                </a:schemeClr>
              </a:buClr>
              <a:buFont typeface="Wingdings 2"/>
              <a:buChar char=""/>
              <a:defRPr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9pPr>
          </a:lstStyle>
          <a:p>
            <a:pPr marL="64008" marR="0" lvl="0" indent="0" algn="l" defTabSz="914400" rtl="0" eaLnBrk="1" fontAlgn="auto" latinLnBrk="0" hangingPunct="1">
              <a:lnSpc>
                <a:spcPct val="100000"/>
              </a:lnSpc>
              <a:spcBef>
                <a:spcPct val="20000"/>
              </a:spcBef>
              <a:spcAft>
                <a:spcPts val="1000"/>
              </a:spcAft>
              <a:buClr>
                <a:srgbClr val="0000FF"/>
              </a:buClr>
              <a:buSzPct val="100000"/>
              <a:buFont typeface="Arial" panose="020B0604020202020204" pitchFamily="34" charset="0"/>
              <a:buNone/>
              <a:tabLst/>
              <a:defRPr/>
            </a:pPr>
            <a:r>
              <a:rPr kumimoji="0" lang="en-ZA"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ONLINE</a:t>
            </a:r>
            <a:endParaRPr kumimoji="0" lang="en-US" altLang="en-US" sz="1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64008" marR="0" lvl="0" indent="0" algn="l" defTabSz="914400" rtl="0" eaLnBrk="1" fontAlgn="auto" latinLnBrk="0" hangingPunct="1">
              <a:lnSpc>
                <a:spcPct val="100000"/>
              </a:lnSpc>
              <a:spcBef>
                <a:spcPct val="20000"/>
              </a:spcBef>
              <a:spcAft>
                <a:spcPts val="1000"/>
              </a:spcAft>
              <a:buClr>
                <a:srgbClr val="4472C4"/>
              </a:buClr>
              <a:buSzPct val="100000"/>
              <a:buFont typeface="Arial" panose="020B0604020202020204" pitchFamily="34" charset="0"/>
              <a:buNone/>
              <a:tabLst/>
              <a:defRPr/>
            </a:pPr>
            <a:r>
              <a:rPr kumimoji="0" lang="en-ZA" sz="1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Familiarise with online references</a:t>
            </a:r>
          </a:p>
          <a:p>
            <a:pPr marL="537210" marR="0" lvl="1" indent="0" algn="l" defTabSz="914400" rtl="0" eaLnBrk="1" fontAlgn="auto" latinLnBrk="0" hangingPunct="1">
              <a:lnSpc>
                <a:spcPct val="100000"/>
              </a:lnSpc>
              <a:spcBef>
                <a:spcPct val="20000"/>
              </a:spcBef>
              <a:spcAft>
                <a:spcPts val="1000"/>
              </a:spcAft>
              <a:buClr>
                <a:srgbClr val="4472C4"/>
              </a:buClr>
              <a:buSzPct val="110000"/>
              <a:buFont typeface="Arial" panose="020B0604020202020204" pitchFamily="34" charset="0"/>
              <a:buNone/>
              <a:tabLst/>
              <a:defRPr/>
            </a:pPr>
            <a:r>
              <a:rPr kumimoji="0" lang="en-ZA" sz="1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Download references before exam</a:t>
            </a:r>
            <a:endParaRPr kumimoji="0" lang="en-GB" altLang="en-US" sz="1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537210" marR="0" lvl="1" indent="0" algn="l" defTabSz="914400" rtl="0" eaLnBrk="1" fontAlgn="auto" latinLnBrk="0" hangingPunct="1">
              <a:lnSpc>
                <a:spcPct val="100000"/>
              </a:lnSpc>
              <a:spcBef>
                <a:spcPct val="20000"/>
              </a:spcBef>
              <a:spcAft>
                <a:spcPts val="1000"/>
              </a:spcAft>
              <a:buClr>
                <a:srgbClr val="4472C4"/>
              </a:buClr>
              <a:buSzPct val="110000"/>
              <a:buFont typeface="Arial" panose="020B0604020202020204" pitchFamily="34" charset="0"/>
              <a:buNone/>
              <a:tabLst/>
              <a:defRPr/>
            </a:pPr>
            <a:r>
              <a:rPr kumimoji="0" lang="en-GB" altLang="en-US" sz="1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Time consuming to search during exam</a:t>
            </a:r>
          </a:p>
          <a:p>
            <a:pPr marL="64008" marR="0" lvl="0" indent="0" algn="l" defTabSz="914400" rtl="0" eaLnBrk="1" fontAlgn="auto" latinLnBrk="0" hangingPunct="1">
              <a:lnSpc>
                <a:spcPct val="100000"/>
              </a:lnSpc>
              <a:spcBef>
                <a:spcPct val="20000"/>
              </a:spcBef>
              <a:spcAft>
                <a:spcPts val="1000"/>
              </a:spcAft>
              <a:buClr>
                <a:srgbClr val="4472C4"/>
              </a:buClr>
              <a:buSzPct val="100000"/>
              <a:buFont typeface="Arial" panose="020B0604020202020204" pitchFamily="34" charset="0"/>
              <a:buNone/>
              <a:tabLst/>
              <a:defRPr/>
            </a:pPr>
            <a:r>
              <a:rPr kumimoji="0" lang="en-GB" altLang="en-US" sz="1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Information may not correlate to recommended reference material</a:t>
            </a:r>
          </a:p>
          <a:p>
            <a:pPr marL="64008" marR="0" lvl="0" indent="0" algn="l" defTabSz="914400" rtl="0" eaLnBrk="1" fontAlgn="auto" latinLnBrk="0" hangingPunct="1">
              <a:lnSpc>
                <a:spcPct val="100000"/>
              </a:lnSpc>
              <a:spcBef>
                <a:spcPct val="20000"/>
              </a:spcBef>
              <a:spcAft>
                <a:spcPts val="1000"/>
              </a:spcAft>
              <a:buClr>
                <a:srgbClr val="4472C4"/>
              </a:buClr>
              <a:buSzPct val="100000"/>
              <a:buFont typeface="Arial" panose="020B0604020202020204" pitchFamily="34" charset="0"/>
              <a:buNone/>
              <a:tabLst/>
              <a:defRPr/>
            </a:pPr>
            <a:endParaRPr kumimoji="0" lang="en-GB" altLang="en-US" sz="1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64008" marR="0" lvl="0" indent="0" algn="l" defTabSz="914400" rtl="0" eaLnBrk="1" fontAlgn="auto" latinLnBrk="0" hangingPunct="1">
              <a:lnSpc>
                <a:spcPct val="100000"/>
              </a:lnSpc>
              <a:spcBef>
                <a:spcPct val="20000"/>
              </a:spcBef>
              <a:spcAft>
                <a:spcPts val="1000"/>
              </a:spcAft>
              <a:buClr>
                <a:srgbClr val="0000FF"/>
              </a:buClr>
              <a:buSzPct val="100000"/>
              <a:buFont typeface="Arial" panose="020B0604020202020204" pitchFamily="34" charset="0"/>
              <a:buNone/>
              <a:tabLst/>
              <a:defRPr/>
            </a:pPr>
            <a:endParaRPr kumimoji="0" lang="en-US" altLang="en-US" sz="1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10" name="Graphic 9" descr="Books on shelf with solid fill">
            <a:extLst>
              <a:ext uri="{FF2B5EF4-FFF2-40B4-BE49-F238E27FC236}">
                <a16:creationId xmlns:a16="http://schemas.microsoft.com/office/drawing/2014/main" id="{5F67739C-54F2-4BB4-A100-28F5858808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37857" y="1406526"/>
            <a:ext cx="1253005" cy="1253005"/>
          </a:xfrm>
          <a:prstGeom prst="rect">
            <a:avLst/>
          </a:prstGeom>
        </p:spPr>
      </p:pic>
      <p:pic>
        <p:nvPicPr>
          <p:cNvPr id="12" name="Graphic 11" descr="Cloud Computing with solid fill">
            <a:extLst>
              <a:ext uri="{FF2B5EF4-FFF2-40B4-BE49-F238E27FC236}">
                <a16:creationId xmlns:a16="http://schemas.microsoft.com/office/drawing/2014/main" id="{5EC45BFE-2BF2-4CF5-8649-F28E7B7FC1E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58432" y="1329141"/>
            <a:ext cx="1566100" cy="1566100"/>
          </a:xfrm>
          <a:prstGeom prst="rect">
            <a:avLst/>
          </a:prstGeom>
        </p:spPr>
      </p:pic>
      <p:sp>
        <p:nvSpPr>
          <p:cNvPr id="8" name="Rectangle: Rounded Corners 7">
            <a:extLst>
              <a:ext uri="{FF2B5EF4-FFF2-40B4-BE49-F238E27FC236}">
                <a16:creationId xmlns:a16="http://schemas.microsoft.com/office/drawing/2014/main" id="{98A084E1-E9B1-4B4F-82FE-BA700A4258C7}"/>
              </a:ext>
            </a:extLst>
          </p:cNvPr>
          <p:cNvSpPr/>
          <p:nvPr/>
        </p:nvSpPr>
        <p:spPr>
          <a:xfrm>
            <a:off x="8750905" y="4029389"/>
            <a:ext cx="3243943" cy="25785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Visit these websites and familiarise yourself with the content available-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endParaRPr kumimoji="0" lang="en-ZA"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94BEABA3-91E8-4BE7-9F1B-B707D7F67D4D}"/>
              </a:ext>
            </a:extLst>
          </p:cNvPr>
          <p:cNvPicPr>
            <a:picLocks noChangeAspect="1"/>
          </p:cNvPicPr>
          <p:nvPr/>
        </p:nvPicPr>
        <p:blipFill>
          <a:blip r:embed="rId7"/>
          <a:stretch>
            <a:fillRect/>
          </a:stretch>
        </p:blipFill>
        <p:spPr>
          <a:xfrm>
            <a:off x="9048901" y="5253916"/>
            <a:ext cx="2647950" cy="626190"/>
          </a:xfrm>
          <a:prstGeom prst="rect">
            <a:avLst/>
          </a:prstGeom>
        </p:spPr>
      </p:pic>
      <p:pic>
        <p:nvPicPr>
          <p:cNvPr id="13" name="Picture 12">
            <a:extLst>
              <a:ext uri="{FF2B5EF4-FFF2-40B4-BE49-F238E27FC236}">
                <a16:creationId xmlns:a16="http://schemas.microsoft.com/office/drawing/2014/main" id="{19A972AC-AF52-4222-AF56-0A7C1E5BF7C9}"/>
              </a:ext>
            </a:extLst>
          </p:cNvPr>
          <p:cNvPicPr>
            <a:picLocks noChangeAspect="1"/>
          </p:cNvPicPr>
          <p:nvPr/>
        </p:nvPicPr>
        <p:blipFill>
          <a:blip r:embed="rId8"/>
          <a:stretch>
            <a:fillRect/>
          </a:stretch>
        </p:blipFill>
        <p:spPr>
          <a:xfrm>
            <a:off x="9012161" y="5930951"/>
            <a:ext cx="2721429" cy="626190"/>
          </a:xfrm>
          <a:prstGeom prst="rect">
            <a:avLst/>
          </a:prstGeom>
        </p:spPr>
      </p:pic>
    </p:spTree>
    <p:extLst>
      <p:ext uri="{BB962C8B-B14F-4D97-AF65-F5344CB8AC3E}">
        <p14:creationId xmlns:p14="http://schemas.microsoft.com/office/powerpoint/2010/main" val="2276309432"/>
      </p:ext>
    </p:extLst>
  </p:cSld>
  <p:clrMapOvr>
    <a:masterClrMapping/>
  </p:clrMapOvr>
  <mc:AlternateContent xmlns:mc="http://schemas.openxmlformats.org/markup-compatibility/2006" xmlns:p14="http://schemas.microsoft.com/office/powerpoint/2010/main">
    <mc:Choice Requires="p14">
      <p:transition spd="slow" p14:dur="2000" advTm="35425"/>
    </mc:Choice>
    <mc:Fallback xmlns="">
      <p:transition spd="slow" advTm="35425"/>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800C7FD-4C11-4166-B576-CAEC96A4676D}"/>
              </a:ext>
            </a:extLst>
          </p:cNvPr>
          <p:cNvSpPr>
            <a:spLocks noGrp="1"/>
          </p:cNvSpPr>
          <p:nvPr>
            <p:ph type="title" orient="vert"/>
          </p:nvPr>
        </p:nvSpPr>
        <p:spPr/>
        <p:txBody>
          <a:bodyPr/>
          <a:lstStyle/>
          <a:p>
            <a:r>
              <a:rPr lang="en-ZA" dirty="0"/>
              <a:t>HELPFUL TIPS</a:t>
            </a:r>
          </a:p>
        </p:txBody>
      </p:sp>
      <p:sp>
        <p:nvSpPr>
          <p:cNvPr id="18439" name="Content Placeholder 9"/>
          <p:cNvSpPr>
            <a:spLocks noGrp="1"/>
          </p:cNvSpPr>
          <p:nvPr>
            <p:ph type="body" orient="vert" idx="1"/>
          </p:nvPr>
        </p:nvSpPr>
        <p:spPr>
          <a:xfrm rot="16200000">
            <a:off x="1045857" y="1397116"/>
            <a:ext cx="4225456" cy="5380467"/>
          </a:xfrm>
        </p:spPr>
        <p:txBody>
          <a:bodyPr>
            <a:noAutofit/>
          </a:bodyPr>
          <a:lstStyle/>
          <a:p>
            <a:pPr marL="711200" lvl="1" indent="-368300">
              <a:lnSpc>
                <a:spcPct val="100000"/>
              </a:lnSpc>
              <a:buClr>
                <a:schemeClr val="accent1"/>
              </a:buClr>
            </a:pPr>
            <a:r>
              <a:rPr lang="en-US" altLang="en-US" b="1" dirty="0">
                <a:solidFill>
                  <a:srgbClr val="002060"/>
                </a:solidFill>
              </a:rPr>
              <a:t>READ</a:t>
            </a:r>
            <a:r>
              <a:rPr lang="en-US" altLang="en-US" dirty="0">
                <a:solidFill>
                  <a:srgbClr val="002060"/>
                </a:solidFill>
              </a:rPr>
              <a:t> the question carefully  </a:t>
            </a:r>
          </a:p>
          <a:p>
            <a:pPr marL="711200" lvl="1" indent="-368300">
              <a:lnSpc>
                <a:spcPct val="100000"/>
              </a:lnSpc>
              <a:buClr>
                <a:schemeClr val="accent1"/>
              </a:buClr>
            </a:pPr>
            <a:r>
              <a:rPr lang="en-US" altLang="en-US" b="1" dirty="0">
                <a:solidFill>
                  <a:srgbClr val="002060"/>
                </a:solidFill>
              </a:rPr>
              <a:t>IDENTIFY</a:t>
            </a:r>
            <a:r>
              <a:rPr lang="en-US" altLang="en-US" dirty="0">
                <a:solidFill>
                  <a:srgbClr val="002060"/>
                </a:solidFill>
              </a:rPr>
              <a:t> the statements of which you are sure </a:t>
            </a:r>
          </a:p>
          <a:p>
            <a:pPr marL="711200" lvl="1" indent="-368300">
              <a:lnSpc>
                <a:spcPct val="100000"/>
              </a:lnSpc>
              <a:buClr>
                <a:schemeClr val="accent1"/>
              </a:buClr>
            </a:pPr>
            <a:r>
              <a:rPr lang="en-US" altLang="en-US" b="1" dirty="0">
                <a:solidFill>
                  <a:srgbClr val="002060"/>
                </a:solidFill>
              </a:rPr>
              <a:t>CONFIRM</a:t>
            </a:r>
            <a:r>
              <a:rPr lang="en-US" altLang="en-US" dirty="0">
                <a:solidFill>
                  <a:srgbClr val="002060"/>
                </a:solidFill>
              </a:rPr>
              <a:t> (using references) the statements you are unsure of</a:t>
            </a:r>
          </a:p>
          <a:p>
            <a:pPr marL="711200" lvl="1" indent="-368300">
              <a:lnSpc>
                <a:spcPct val="100000"/>
              </a:lnSpc>
              <a:buClr>
                <a:schemeClr val="accent1"/>
              </a:buClr>
            </a:pPr>
            <a:r>
              <a:rPr lang="en-US" altLang="en-US" b="1" dirty="0">
                <a:solidFill>
                  <a:srgbClr val="002060"/>
                </a:solidFill>
              </a:rPr>
              <a:t>CARRY ON </a:t>
            </a:r>
            <a:r>
              <a:rPr lang="en-US" altLang="en-US" dirty="0">
                <a:solidFill>
                  <a:srgbClr val="002060"/>
                </a:solidFill>
              </a:rPr>
              <a:t>if you can’t complete the question, and when you have time towards the end of the exam come back to it. </a:t>
            </a:r>
          </a:p>
          <a:p>
            <a:pPr marL="711200" lvl="1" indent="-368300">
              <a:lnSpc>
                <a:spcPct val="100000"/>
              </a:lnSpc>
              <a:buClr>
                <a:schemeClr val="accent1"/>
              </a:buClr>
            </a:pPr>
            <a:endParaRPr lang="en-US" altLang="en-US" dirty="0">
              <a:solidFill>
                <a:srgbClr val="002060"/>
              </a:solidFill>
            </a:endParaRPr>
          </a:p>
          <a:p>
            <a:pPr marL="342900" lvl="1" indent="0">
              <a:lnSpc>
                <a:spcPct val="100000"/>
              </a:lnSpc>
              <a:buClr>
                <a:schemeClr val="accent1"/>
              </a:buClr>
              <a:buNone/>
            </a:pPr>
            <a:endParaRPr lang="en-US" altLang="en-US" dirty="0">
              <a:solidFill>
                <a:srgbClr val="002060"/>
              </a:solidFill>
            </a:endParaRPr>
          </a:p>
          <a:p>
            <a:pPr lvl="1">
              <a:lnSpc>
                <a:spcPct val="100000"/>
              </a:lnSpc>
            </a:pPr>
            <a:endParaRPr lang="en-US" altLang="en-US" dirty="0"/>
          </a:p>
        </p:txBody>
      </p:sp>
      <p:sp>
        <p:nvSpPr>
          <p:cNvPr id="5" name="Content Placeholder 9">
            <a:extLst>
              <a:ext uri="{FF2B5EF4-FFF2-40B4-BE49-F238E27FC236}">
                <a16:creationId xmlns:a16="http://schemas.microsoft.com/office/drawing/2014/main" id="{6DDBF10D-E9DC-45B4-9D2E-9E2869AEDBF3}"/>
              </a:ext>
            </a:extLst>
          </p:cNvPr>
          <p:cNvSpPr txBox="1">
            <a:spLocks/>
          </p:cNvSpPr>
          <p:nvPr/>
        </p:nvSpPr>
        <p:spPr>
          <a:xfrm>
            <a:off x="1847529" y="4149080"/>
            <a:ext cx="7446579" cy="2374164"/>
          </a:xfrm>
          <a:prstGeom prst="rect">
            <a:avLst/>
          </a:prstGeom>
        </p:spPr>
        <p:txBody>
          <a:bodyPr vert="horz" anchor="t">
            <a:normAutofit/>
          </a:bodyPr>
          <a:lstStyle>
            <a:lvl1pPr marL="448056" indent="-384048" algn="l" rtl="0" eaLnBrk="1" latinLnBrk="0" hangingPunct="1">
              <a:spcBef>
                <a:spcPct val="20000"/>
              </a:spcBef>
              <a:spcAft>
                <a:spcPts val="1000"/>
              </a:spcAft>
              <a:buClr>
                <a:srgbClr val="0000FF"/>
              </a:buClr>
              <a:buSzPct val="100000"/>
              <a:buFont typeface="Arial" panose="020B0604020202020204" pitchFamily="34" charset="0"/>
              <a:buChar char="►"/>
              <a:defRPr sz="2400" kern="1200">
                <a:solidFill>
                  <a:schemeClr val="bg2"/>
                </a:solidFill>
                <a:latin typeface="Franklin Gothic Demi Cond" panose="020B0706030402020204" pitchFamily="34" charset="0"/>
                <a:ea typeface="+mn-ea"/>
                <a:cs typeface="+mn-cs"/>
              </a:defRPr>
            </a:lvl1pPr>
            <a:lvl2pPr marL="822960" indent="-285750" algn="l" rtl="0" eaLnBrk="1" latinLnBrk="0" hangingPunct="1">
              <a:spcBef>
                <a:spcPct val="20000"/>
              </a:spcBef>
              <a:spcAft>
                <a:spcPts val="1000"/>
              </a:spcAft>
              <a:buClr>
                <a:srgbClr val="00B050"/>
              </a:buClr>
              <a:buSzPct val="110000"/>
              <a:buFont typeface="Arial" panose="020B0604020202020204" pitchFamily="34" charset="0"/>
              <a:buChar char="•"/>
              <a:defRPr sz="2000" kern="1200">
                <a:solidFill>
                  <a:schemeClr val="bg2"/>
                </a:solidFill>
                <a:latin typeface="Franklin Gothic Demi" panose="020B0703020102020204" pitchFamily="34" charset="0"/>
                <a:ea typeface="+mn-ea"/>
                <a:cs typeface="+mn-cs"/>
              </a:defRPr>
            </a:lvl2pPr>
            <a:lvl3pPr marL="1106424" indent="-228600" algn="l" rtl="0" eaLnBrk="1" latinLnBrk="0" hangingPunct="1">
              <a:spcBef>
                <a:spcPct val="20000"/>
              </a:spcBef>
              <a:spcAft>
                <a:spcPts val="1000"/>
              </a:spcAft>
              <a:buClr>
                <a:srgbClr val="FF0000"/>
              </a:buClr>
              <a:buFont typeface="Wingdings" panose="05000000000000000000" pitchFamily="2" charset="2"/>
              <a:buChar char="Ø"/>
              <a:defRPr sz="1800" kern="1200">
                <a:solidFill>
                  <a:schemeClr val="bg2"/>
                </a:solidFill>
                <a:latin typeface="Franklin Gothic Demi" panose="020B0703020102020204" pitchFamily="34" charset="0"/>
                <a:ea typeface="+mn-ea"/>
                <a:cs typeface="+mn-cs"/>
              </a:defRPr>
            </a:lvl3pPr>
            <a:lvl4pPr marL="1371600" indent="-210312" algn="l" rtl="0" eaLnBrk="1" latinLnBrk="0" hangingPunct="1">
              <a:spcBef>
                <a:spcPct val="20000"/>
              </a:spcBef>
              <a:spcAft>
                <a:spcPts val="1000"/>
              </a:spcAft>
              <a:buClr>
                <a:srgbClr val="FFC000"/>
              </a:buClr>
              <a:buFont typeface="Courier New" panose="02070309020205020404" pitchFamily="49" charset="0"/>
              <a:buChar char="o"/>
              <a:defRPr sz="1600" kern="1200">
                <a:solidFill>
                  <a:schemeClr val="bg2"/>
                </a:solidFill>
                <a:latin typeface="Franklin Gothic Demi" panose="020B0703020102020204" pitchFamily="34" charset="0"/>
                <a:ea typeface="+mn-ea"/>
                <a:cs typeface="+mn-cs"/>
              </a:defRPr>
            </a:lvl4pPr>
            <a:lvl5pPr marL="1600200" indent="-210312" algn="l" rtl="0" eaLnBrk="1" latinLnBrk="0" hangingPunct="1">
              <a:spcBef>
                <a:spcPct val="20000"/>
              </a:spcBef>
              <a:spcAft>
                <a:spcPts val="1000"/>
              </a:spcAft>
              <a:buClr>
                <a:schemeClr val="accent1"/>
              </a:buClr>
              <a:buFont typeface="Arial" panose="020B0604020202020204" pitchFamily="34" charset="0"/>
              <a:buChar char="•"/>
              <a:defRPr sz="1400" kern="1200">
                <a:solidFill>
                  <a:schemeClr val="bg2"/>
                </a:solidFill>
                <a:latin typeface="Franklin Gothic Demi" panose="020B0703020102020204" pitchFamily="34" charset="0"/>
                <a:ea typeface="+mn-ea"/>
                <a:cs typeface="+mn-cs"/>
              </a:defRPr>
            </a:lvl5pPr>
            <a:lvl6pPr marL="1828800" indent="-210312" algn="l" rtl="0" eaLnBrk="1" latinLnBrk="0" hangingPunct="1">
              <a:spcBef>
                <a:spcPct val="20000"/>
              </a:spcBef>
              <a:buClr>
                <a:schemeClr val="accent1">
                  <a:tint val="75000"/>
                </a:schemeClr>
              </a:buClr>
              <a:buFont typeface="Wingdings 2"/>
              <a:buChar char=""/>
              <a:defRPr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9pPr>
          </a:lstStyle>
          <a:p>
            <a:pPr marL="822960" marR="0" lvl="1" indent="-285750" algn="l" defTabSz="914400" rtl="0" eaLnBrk="1" fontAlgn="auto" latinLnBrk="0" hangingPunct="1">
              <a:lnSpc>
                <a:spcPct val="100000"/>
              </a:lnSpc>
              <a:spcBef>
                <a:spcPct val="20000"/>
              </a:spcBef>
              <a:spcAft>
                <a:spcPts val="1000"/>
              </a:spcAft>
              <a:buClr>
                <a:srgbClr val="00B050"/>
              </a:buClr>
              <a:buSzPct val="110000"/>
              <a:buFont typeface="Arial" panose="020B0604020202020204" pitchFamily="34" charset="0"/>
              <a:buChar char="•"/>
              <a:tabLst/>
              <a:defRPr/>
            </a:pPr>
            <a:endParaRPr kumimoji="0" lang="en-US" altLang="en-US" sz="24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537210" marR="0" lvl="1" indent="0" algn="l" defTabSz="914400" rtl="0" eaLnBrk="1" fontAlgn="auto" latinLnBrk="0" hangingPunct="1">
              <a:lnSpc>
                <a:spcPct val="100000"/>
              </a:lnSpc>
              <a:spcBef>
                <a:spcPct val="20000"/>
              </a:spcBef>
              <a:spcAft>
                <a:spcPts val="1000"/>
              </a:spcAft>
              <a:buClr>
                <a:srgbClr val="00B050"/>
              </a:buClr>
              <a:buSzPct val="110000"/>
              <a:buFont typeface="Arial" panose="020B0604020202020204" pitchFamily="34" charset="0"/>
              <a:buNone/>
              <a:tabLst/>
              <a:defRPr/>
            </a:pPr>
            <a:endParaRPr kumimoji="0" lang="en-US" altLang="en-US" sz="2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6628CAC-6EDB-48EC-8A8C-DD952A885401}"/>
              </a:ext>
            </a:extLst>
          </p:cNvPr>
          <p:cNvSpPr txBox="1"/>
          <p:nvPr/>
        </p:nvSpPr>
        <p:spPr>
          <a:xfrm>
            <a:off x="6671084" y="952617"/>
            <a:ext cx="4757057" cy="498598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4472C4"/>
              </a:buClr>
              <a:buSzTx/>
              <a:buFontTx/>
              <a:buNone/>
              <a:tabLst/>
              <a:defRPr/>
            </a:pPr>
            <a:r>
              <a:rPr kumimoji="0" lang="en-US" altLang="en-US" sz="5400" b="0" i="0" u="none" strike="noStrike" kern="1200" cap="none" spc="0" normalizeH="0" baseline="0" noProof="0" dirty="0">
                <a:ln>
                  <a:noFill/>
                </a:ln>
                <a:solidFill>
                  <a:prstClr val="white"/>
                </a:solidFill>
                <a:effectLst/>
                <a:uLnTx/>
                <a:uFillTx/>
                <a:cs typeface="Arial" panose="020B0604020202020204" pitchFamily="34" charset="0"/>
              </a:rPr>
              <a:t>!</a:t>
            </a:r>
            <a:br>
              <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endPar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457200" marR="0" lvl="1" indent="0" algn="r" defTabSz="914400" rtl="0" eaLnBrk="1" fontAlgn="auto" latinLnBrk="0" hangingPunct="1">
              <a:lnSpc>
                <a:spcPct val="100000"/>
              </a:lnSpc>
              <a:spcBef>
                <a:spcPts val="0"/>
              </a:spcBef>
              <a:spcAft>
                <a:spcPts val="0"/>
              </a:spcAft>
              <a:buClr>
                <a:srgbClr val="4472C4"/>
              </a:buClr>
              <a:buSzTx/>
              <a:buFontTx/>
              <a:buNone/>
              <a:tabLst/>
              <a:defRPr/>
            </a:pPr>
            <a:r>
              <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“TRUE”, “IS” and “CORRECT”</a:t>
            </a:r>
          </a:p>
          <a:p>
            <a:pPr marL="457200" marR="0" lvl="1" indent="0" algn="r" defTabSz="914400" rtl="0" eaLnBrk="1" fontAlgn="auto" latinLnBrk="0" hangingPunct="1">
              <a:lnSpc>
                <a:spcPct val="100000"/>
              </a:lnSpc>
              <a:spcBef>
                <a:spcPts val="0"/>
              </a:spcBef>
              <a:spcAft>
                <a:spcPts val="0"/>
              </a:spcAft>
              <a:buClr>
                <a:srgbClr val="4472C4"/>
              </a:buClr>
              <a:buSzTx/>
              <a:buFontTx/>
              <a:buNone/>
              <a:tabLst/>
              <a:defRPr/>
            </a:pPr>
            <a:endPar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457200" marR="0" lvl="1" indent="0" algn="r" defTabSz="914400" rtl="0" eaLnBrk="1" fontAlgn="auto" latinLnBrk="0" hangingPunct="1">
              <a:lnSpc>
                <a:spcPct val="100000"/>
              </a:lnSpc>
              <a:spcBef>
                <a:spcPts val="0"/>
              </a:spcBef>
              <a:spcAft>
                <a:spcPts val="0"/>
              </a:spcAft>
              <a:buClr>
                <a:srgbClr val="4472C4"/>
              </a:buClr>
              <a:buSzTx/>
              <a:buFontTx/>
              <a:buNone/>
              <a:tabLst/>
              <a:defRPr/>
            </a:pPr>
            <a:r>
              <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“EXCEPT”, “FALSE”, “NOT” and “INCORRECT”</a:t>
            </a:r>
          </a:p>
          <a:p>
            <a:pPr marL="457200" marR="0" lvl="1" indent="0" algn="r" defTabSz="914400" rtl="0" eaLnBrk="1" fontAlgn="auto" latinLnBrk="0" hangingPunct="1">
              <a:lnSpc>
                <a:spcPct val="100000"/>
              </a:lnSpc>
              <a:spcBef>
                <a:spcPts val="0"/>
              </a:spcBef>
              <a:spcAft>
                <a:spcPts val="0"/>
              </a:spcAft>
              <a:buClr>
                <a:srgbClr val="4472C4"/>
              </a:buClr>
              <a:buSzTx/>
              <a:buFontTx/>
              <a:buNone/>
              <a:tabLst/>
              <a:defRPr/>
            </a:pPr>
            <a:endPar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457200" marR="0" lvl="1" indent="0" algn="r" defTabSz="914400" rtl="0" eaLnBrk="1" fontAlgn="auto" latinLnBrk="0" hangingPunct="1">
              <a:lnSpc>
                <a:spcPct val="100000"/>
              </a:lnSpc>
              <a:spcBef>
                <a:spcPts val="0"/>
              </a:spcBef>
              <a:spcAft>
                <a:spcPts val="0"/>
              </a:spcAft>
              <a:buClr>
                <a:srgbClr val="4472C4"/>
              </a:buClr>
              <a:buSzTx/>
              <a:buFontTx/>
              <a:buNone/>
              <a:tabLst/>
              <a:defRPr/>
            </a:pPr>
            <a:r>
              <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“MOST APPROPRIATE” implies that more than one answer is possible, thus select the most inclusive answer</a:t>
            </a:r>
          </a:p>
        </p:txBody>
      </p:sp>
    </p:spTree>
    <p:extLst>
      <p:ext uri="{BB962C8B-B14F-4D97-AF65-F5344CB8AC3E}">
        <p14:creationId xmlns:p14="http://schemas.microsoft.com/office/powerpoint/2010/main" val="369678931"/>
      </p:ext>
    </p:extLst>
  </p:cSld>
  <p:clrMapOvr>
    <a:masterClrMapping/>
  </p:clrMapOvr>
  <mc:AlternateContent xmlns:mc="http://schemas.openxmlformats.org/markup-compatibility/2006" xmlns:p14="http://schemas.microsoft.com/office/powerpoint/2010/main">
    <mc:Choice Requires="p14">
      <p:transition spd="slow" p14:dur="2000" advTm="36883"/>
    </mc:Choice>
    <mc:Fallback xmlns="">
      <p:transition spd="slow" advTm="36883"/>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Stopwatch">
            <a:extLst>
              <a:ext uri="{FF2B5EF4-FFF2-40B4-BE49-F238E27FC236}">
                <a16:creationId xmlns:a16="http://schemas.microsoft.com/office/drawing/2014/main" id="{EE4F7CFF-5A64-473F-BFE3-E7DA306D8A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61241" y="1712140"/>
            <a:ext cx="2735675" cy="2735675"/>
          </a:xfrm>
          <a:prstGeom prst="rect">
            <a:avLst/>
          </a:prstGeom>
        </p:spPr>
      </p:pic>
      <p:sp>
        <p:nvSpPr>
          <p:cNvPr id="5" name="Content Placeholder 9">
            <a:extLst>
              <a:ext uri="{FF2B5EF4-FFF2-40B4-BE49-F238E27FC236}">
                <a16:creationId xmlns:a16="http://schemas.microsoft.com/office/drawing/2014/main" id="{19F3A1F7-7CC3-4F48-BAE0-D629E5C5DC97}"/>
              </a:ext>
            </a:extLst>
          </p:cNvPr>
          <p:cNvSpPr>
            <a:spLocks noGrp="1"/>
          </p:cNvSpPr>
          <p:nvPr>
            <p:ph idx="1"/>
          </p:nvPr>
        </p:nvSpPr>
        <p:spPr>
          <a:xfrm>
            <a:off x="635377" y="4276634"/>
            <a:ext cx="4670891" cy="1560748"/>
          </a:xfrm>
        </p:spPr>
        <p:txBody>
          <a:bodyPr>
            <a:normAutofit fontScale="77500" lnSpcReduction="20000"/>
          </a:bodyPr>
          <a:lstStyle/>
          <a:p>
            <a:pPr marL="0" indent="0">
              <a:buClr>
                <a:schemeClr val="accent1"/>
              </a:buClr>
              <a:buNone/>
            </a:pPr>
            <a:r>
              <a:rPr lang="en-US" altLang="en-US" sz="2000" dirty="0">
                <a:solidFill>
                  <a:srgbClr val="002060"/>
                </a:solidFill>
              </a:rPr>
              <a:t>Maximising your time:</a:t>
            </a:r>
          </a:p>
          <a:p>
            <a:pPr marL="0" indent="0">
              <a:buClr>
                <a:schemeClr val="accent1"/>
              </a:buClr>
              <a:buNone/>
            </a:pPr>
            <a:r>
              <a:rPr lang="en-US" altLang="en-US" sz="2000" dirty="0">
                <a:solidFill>
                  <a:srgbClr val="002060"/>
                </a:solidFill>
              </a:rPr>
              <a:t>- 168 minutes</a:t>
            </a:r>
          </a:p>
          <a:p>
            <a:pPr marL="0" indent="0">
              <a:buClr>
                <a:schemeClr val="accent1"/>
              </a:buClr>
              <a:buNone/>
            </a:pPr>
            <a:r>
              <a:rPr lang="en-US" altLang="en-US" sz="2100" dirty="0">
                <a:solidFill>
                  <a:srgbClr val="002060"/>
                </a:solidFill>
              </a:rPr>
              <a:t>- 84 MCQs</a:t>
            </a:r>
          </a:p>
          <a:p>
            <a:pPr marL="0" indent="0">
              <a:buClr>
                <a:schemeClr val="accent1"/>
              </a:buClr>
              <a:buNone/>
            </a:pPr>
            <a:r>
              <a:rPr lang="en-US" altLang="en-US" sz="2100" dirty="0">
                <a:solidFill>
                  <a:srgbClr val="002060"/>
                </a:solidFill>
              </a:rPr>
              <a:t>- 4 options per MCQ</a:t>
            </a:r>
          </a:p>
          <a:p>
            <a:pPr marL="0" indent="0">
              <a:buClr>
                <a:schemeClr val="accent1"/>
              </a:buClr>
              <a:buNone/>
            </a:pPr>
            <a:r>
              <a:rPr lang="en-US" altLang="en-US" sz="2100" dirty="0">
                <a:solidFill>
                  <a:srgbClr val="002060"/>
                </a:solidFill>
              </a:rPr>
              <a:t>- Approximately two (2) minutes per question</a:t>
            </a:r>
          </a:p>
          <a:p>
            <a:pPr marL="457200" lvl="1" indent="0">
              <a:buClr>
                <a:schemeClr val="accent1"/>
              </a:buClr>
              <a:buNone/>
            </a:pPr>
            <a:endParaRPr lang="en-US" altLang="en-US" sz="1800" dirty="0">
              <a:solidFill>
                <a:srgbClr val="002060"/>
              </a:solidFill>
              <a:latin typeface="+mn-lt"/>
            </a:endParaRPr>
          </a:p>
        </p:txBody>
      </p:sp>
      <p:sp>
        <p:nvSpPr>
          <p:cNvPr id="2" name="Rectangle 1">
            <a:extLst>
              <a:ext uri="{FF2B5EF4-FFF2-40B4-BE49-F238E27FC236}">
                <a16:creationId xmlns:a16="http://schemas.microsoft.com/office/drawing/2014/main" id="{9793367D-0BF0-46EA-AD0E-D5A7602467B3}"/>
              </a:ext>
            </a:extLst>
          </p:cNvPr>
          <p:cNvSpPr/>
          <p:nvPr/>
        </p:nvSpPr>
        <p:spPr>
          <a:xfrm>
            <a:off x="635377" y="5909728"/>
            <a:ext cx="4670891" cy="646331"/>
          </a:xfrm>
          <a:prstGeom prst="rect">
            <a:avLst/>
          </a:prstGeom>
          <a:solidFill>
            <a:srgbClr val="00206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No negative marking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Do not leave anything blank</a:t>
            </a:r>
          </a:p>
        </p:txBody>
      </p:sp>
      <p:sp>
        <p:nvSpPr>
          <p:cNvPr id="7" name="Title 1">
            <a:extLst>
              <a:ext uri="{FF2B5EF4-FFF2-40B4-BE49-F238E27FC236}">
                <a16:creationId xmlns:a16="http://schemas.microsoft.com/office/drawing/2014/main" id="{5023BF31-A152-4E76-BB4E-631B475B3DE0}"/>
              </a:ext>
            </a:extLst>
          </p:cNvPr>
          <p:cNvSpPr>
            <a:spLocks noGrp="1"/>
          </p:cNvSpPr>
          <p:nvPr>
            <p:ph type="title"/>
          </p:nvPr>
        </p:nvSpPr>
        <p:spPr>
          <a:xfrm>
            <a:off x="1384919" y="625106"/>
            <a:ext cx="6995120" cy="799306"/>
          </a:xfrm>
        </p:spPr>
        <p:txBody>
          <a:bodyPr/>
          <a:lstStyle/>
          <a:p>
            <a:r>
              <a:rPr lang="en-ZA" dirty="0"/>
              <a:t>MANAGING TIME </a:t>
            </a:r>
          </a:p>
        </p:txBody>
      </p:sp>
    </p:spTree>
    <p:extLst>
      <p:ext uri="{BB962C8B-B14F-4D97-AF65-F5344CB8AC3E}">
        <p14:creationId xmlns:p14="http://schemas.microsoft.com/office/powerpoint/2010/main" val="1175300181"/>
      </p:ext>
    </p:extLst>
  </p:cSld>
  <p:clrMapOvr>
    <a:masterClrMapping/>
  </p:clrMapOvr>
  <mc:AlternateContent xmlns:mc="http://schemas.openxmlformats.org/markup-compatibility/2006" xmlns:p14="http://schemas.microsoft.com/office/powerpoint/2010/main">
    <mc:Choice Requires="p14">
      <p:transition spd="slow" p14:dur="2000" advTm="26643"/>
    </mc:Choice>
    <mc:Fallback xmlns="">
      <p:transition spd="slow" advTm="26643"/>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4802D-DEFA-57CD-348A-6B09E9168831}"/>
              </a:ext>
            </a:extLst>
          </p:cNvPr>
          <p:cNvSpPr>
            <a:spLocks noGrp="1"/>
          </p:cNvSpPr>
          <p:nvPr>
            <p:ph type="title"/>
          </p:nvPr>
        </p:nvSpPr>
        <p:spPr/>
        <p:txBody>
          <a:bodyPr/>
          <a:lstStyle/>
          <a:p>
            <a:r>
              <a:rPr lang="en-ZA" dirty="0"/>
              <a:t>GENERAL EXAMPLES</a:t>
            </a:r>
          </a:p>
        </p:txBody>
      </p:sp>
      <p:pic>
        <p:nvPicPr>
          <p:cNvPr id="8" name="Picture Placeholder 7" descr="Qr code on a screen&#10;&#10;AI-generated content may be incorrect.">
            <a:extLst>
              <a:ext uri="{FF2B5EF4-FFF2-40B4-BE49-F238E27FC236}">
                <a16:creationId xmlns:a16="http://schemas.microsoft.com/office/drawing/2014/main" id="{69F45560-DFBC-4C3C-E75F-8298673CE655}"/>
              </a:ext>
            </a:extLst>
          </p:cNvPr>
          <p:cNvPicPr>
            <a:picLocks noGrp="1" noChangeAspect="1"/>
          </p:cNvPicPr>
          <p:nvPr>
            <p:ph type="pic" idx="1"/>
          </p:nvPr>
        </p:nvPicPr>
        <p:blipFill>
          <a:blip r:embed="rId2"/>
          <a:srcRect l="3537" t="1639" r="3537" b="1"/>
          <a:stretch>
            <a:fillRect/>
          </a:stretch>
        </p:blipFill>
        <p:spPr>
          <a:xfrm>
            <a:off x="8296507" y="1505415"/>
            <a:ext cx="3560323" cy="4014439"/>
          </a:xfrm>
          <a:prstGeom prst="rect">
            <a:avLst/>
          </a:prstGeom>
        </p:spPr>
      </p:pic>
      <p:sp>
        <p:nvSpPr>
          <p:cNvPr id="5" name="TextBox 4">
            <a:extLst>
              <a:ext uri="{FF2B5EF4-FFF2-40B4-BE49-F238E27FC236}">
                <a16:creationId xmlns:a16="http://schemas.microsoft.com/office/drawing/2014/main" id="{9D473478-BDC9-F9D1-41E8-D4291F3645A7}"/>
              </a:ext>
            </a:extLst>
          </p:cNvPr>
          <p:cNvSpPr txBox="1"/>
          <p:nvPr/>
        </p:nvSpPr>
        <p:spPr>
          <a:xfrm>
            <a:off x="335169" y="3167390"/>
            <a:ext cx="6834412" cy="523220"/>
          </a:xfrm>
          <a:prstGeom prst="rect">
            <a:avLst/>
          </a:prstGeom>
          <a:noFill/>
        </p:spPr>
        <p:txBody>
          <a:bodyPr wrap="square">
            <a:spAutoFit/>
          </a:bodyPr>
          <a:lstStyle/>
          <a:p>
            <a:r>
              <a:rPr lang="en-ZA" sz="2800" b="1">
                <a:latin typeface="Arial" panose="020B0604020202020204" pitchFamily="34" charset="0"/>
                <a:cs typeface="Arial" panose="020B0604020202020204" pitchFamily="34" charset="0"/>
                <a:hlinkClick r:id="rId3"/>
              </a:rPr>
              <a:t>https://forms.office.com/r/C507YJ9JTe</a:t>
            </a:r>
            <a:r>
              <a:rPr lang="en-ZA" sz="2800" b="1">
                <a:latin typeface="Arial" panose="020B0604020202020204" pitchFamily="34" charset="0"/>
                <a:cs typeface="Arial" panose="020B0604020202020204" pitchFamily="34" charset="0"/>
              </a:rPr>
              <a:t> </a:t>
            </a:r>
            <a:endParaRPr lang="en-ZA"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55942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Laptop with phone and calculator">
            <a:extLst>
              <a:ext uri="{FF2B5EF4-FFF2-40B4-BE49-F238E27FC236}">
                <a16:creationId xmlns:a16="http://schemas.microsoft.com/office/drawing/2014/main" id="{5872968C-8CCA-4B83-B87E-763C007C7A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89674" y="2020494"/>
            <a:ext cx="3683620" cy="3683620"/>
          </a:xfrm>
          <a:prstGeom prst="rect">
            <a:avLst/>
          </a:prstGeom>
        </p:spPr>
      </p:pic>
      <p:sp>
        <p:nvSpPr>
          <p:cNvPr id="6" name="Title 1">
            <a:extLst>
              <a:ext uri="{FF2B5EF4-FFF2-40B4-BE49-F238E27FC236}">
                <a16:creationId xmlns:a16="http://schemas.microsoft.com/office/drawing/2014/main" id="{5A80F6A5-F918-4868-B971-ACF52CED1858}"/>
              </a:ext>
            </a:extLst>
          </p:cNvPr>
          <p:cNvSpPr txBox="1">
            <a:spLocks/>
          </p:cNvSpPr>
          <p:nvPr/>
        </p:nvSpPr>
        <p:spPr>
          <a:xfrm>
            <a:off x="584199" y="2880467"/>
            <a:ext cx="6199156" cy="1408506"/>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GB" sz="6000" dirty="0">
                <a:solidFill>
                  <a:schemeClr val="bg1"/>
                </a:solidFill>
              </a:rPr>
              <a:t>REMOTE ONLINE EXAMINATION </a:t>
            </a:r>
            <a:endParaRPr lang="en-ZA" sz="6000" dirty="0">
              <a:solidFill>
                <a:schemeClr val="bg1"/>
              </a:solidFill>
            </a:endParaRPr>
          </a:p>
        </p:txBody>
      </p:sp>
    </p:spTree>
    <p:extLst>
      <p:ext uri="{BB962C8B-B14F-4D97-AF65-F5344CB8AC3E}">
        <p14:creationId xmlns:p14="http://schemas.microsoft.com/office/powerpoint/2010/main" val="35319380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7F8C96-77FA-4A81-B477-6B57D9C00685}"/>
              </a:ext>
            </a:extLst>
          </p:cNvPr>
          <p:cNvSpPr>
            <a:spLocks noGrp="1"/>
          </p:cNvSpPr>
          <p:nvPr>
            <p:ph type="title"/>
          </p:nvPr>
        </p:nvSpPr>
        <p:spPr>
          <a:xfrm>
            <a:off x="1328954" y="88791"/>
            <a:ext cx="10515600" cy="724010"/>
          </a:xfrm>
        </p:spPr>
        <p:txBody>
          <a:bodyPr/>
          <a:lstStyle/>
          <a:p>
            <a:r>
              <a:rPr lang="en-GB" dirty="0">
                <a:solidFill>
                  <a:schemeClr val="bg1"/>
                </a:solidFill>
              </a:rPr>
              <a:t>EXAMINATION ELIGIBILITY CRITERIA</a:t>
            </a:r>
            <a:endParaRPr lang="en-ZA" dirty="0">
              <a:solidFill>
                <a:schemeClr val="bg1"/>
              </a:solidFill>
            </a:endParaRPr>
          </a:p>
        </p:txBody>
      </p:sp>
      <p:graphicFrame>
        <p:nvGraphicFramePr>
          <p:cNvPr id="7" name="Table 6">
            <a:extLst>
              <a:ext uri="{FF2B5EF4-FFF2-40B4-BE49-F238E27FC236}">
                <a16:creationId xmlns:a16="http://schemas.microsoft.com/office/drawing/2014/main" id="{5CB3DE78-D765-51C9-41DF-773AFBF1DF4A}"/>
              </a:ext>
            </a:extLst>
          </p:cNvPr>
          <p:cNvGraphicFramePr>
            <a:graphicFrameLocks noGrp="1"/>
          </p:cNvGraphicFramePr>
          <p:nvPr>
            <p:extLst>
              <p:ext uri="{D42A27DB-BD31-4B8C-83A1-F6EECF244321}">
                <p14:modId xmlns:p14="http://schemas.microsoft.com/office/powerpoint/2010/main" val="1887677538"/>
              </p:ext>
            </p:extLst>
          </p:nvPr>
        </p:nvGraphicFramePr>
        <p:xfrm>
          <a:off x="1173018" y="723120"/>
          <a:ext cx="10871200" cy="6046089"/>
        </p:xfrm>
        <a:graphic>
          <a:graphicData uri="http://schemas.openxmlformats.org/drawingml/2006/table">
            <a:tbl>
              <a:tblPr firstRow="1" firstCol="1" bandRow="1">
                <a:tableStyleId>{22838BEF-8BB2-4498-84A7-C5851F593DF1}</a:tableStyleId>
              </a:tblPr>
              <a:tblGrid>
                <a:gridCol w="3727150">
                  <a:extLst>
                    <a:ext uri="{9D8B030D-6E8A-4147-A177-3AD203B41FA5}">
                      <a16:colId xmlns:a16="http://schemas.microsoft.com/office/drawing/2014/main" val="1841510490"/>
                    </a:ext>
                  </a:extLst>
                </a:gridCol>
                <a:gridCol w="7144050">
                  <a:extLst>
                    <a:ext uri="{9D8B030D-6E8A-4147-A177-3AD203B41FA5}">
                      <a16:colId xmlns:a16="http://schemas.microsoft.com/office/drawing/2014/main" val="1892807272"/>
                    </a:ext>
                  </a:extLst>
                </a:gridCol>
              </a:tblGrid>
              <a:tr h="2276995">
                <a:tc>
                  <a:txBody>
                    <a:bodyPr/>
                    <a:lstStyle/>
                    <a:p>
                      <a:pPr marL="384810" marR="0" lvl="0" indent="-6350" algn="ctr" defTabSz="914400" rtl="0" eaLnBrk="1" fontAlgn="auto" latinLnBrk="0" hangingPunct="1">
                        <a:lnSpc>
                          <a:spcPct val="112000"/>
                        </a:lnSpc>
                        <a:spcBef>
                          <a:spcPts val="0"/>
                        </a:spcBef>
                        <a:spcAft>
                          <a:spcPts val="25"/>
                        </a:spcAft>
                        <a:buClrTx/>
                        <a:buSzTx/>
                        <a:buFontTx/>
                        <a:buNone/>
                        <a:tabLst/>
                        <a:defRPr/>
                      </a:pPr>
                      <a:r>
                        <a:rPr lang="en-GB" sz="1400" dirty="0">
                          <a:effectLst/>
                        </a:rPr>
                        <a:t>Pharmacist’s Assistant (Learner Basic) registered for the new Occupational Certificate qualification</a:t>
                      </a:r>
                      <a:endParaRPr lang="en-ZA" sz="1400" dirty="0">
                        <a:solidFill>
                          <a:srgbClr val="000000"/>
                        </a:solidFill>
                        <a:effectLst/>
                      </a:endParaRPr>
                    </a:p>
                    <a:p>
                      <a:pPr marL="384810" indent="-6350" algn="ctr">
                        <a:lnSpc>
                          <a:spcPct val="112000"/>
                        </a:lnSpc>
                        <a:spcAft>
                          <a:spcPts val="25"/>
                        </a:spcAft>
                      </a:pPr>
                      <a:endParaRPr lang="en-ZA" sz="14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41542" marR="41542" marT="0" marB="0"/>
                </a:tc>
                <a:tc>
                  <a:txBody>
                    <a:bodyPr/>
                    <a:lstStyle/>
                    <a:p>
                      <a:pPr marL="6350" indent="-6350" algn="just">
                        <a:lnSpc>
                          <a:spcPct val="112000"/>
                        </a:lnSpc>
                        <a:spcAft>
                          <a:spcPts val="25"/>
                        </a:spcAft>
                      </a:pPr>
                      <a:r>
                        <a:rPr lang="en-ZA" sz="1400" b="0" dirty="0">
                          <a:effectLst/>
                        </a:rPr>
                        <a:t>Learners must have completed a minimum of six (6) months of training with an accredited provider and must have;</a:t>
                      </a:r>
                    </a:p>
                    <a:p>
                      <a:pPr marL="342900" lvl="0" indent="-342900" algn="just">
                        <a:spcAft>
                          <a:spcPts val="0"/>
                        </a:spcAft>
                        <a:buSzPts val="1000"/>
                        <a:buFont typeface="Symbol" panose="05050102010706020507" pitchFamily="18" charset="2"/>
                        <a:buChar char=""/>
                      </a:pPr>
                      <a:r>
                        <a:rPr lang="en-GB" sz="1400" b="0" dirty="0">
                          <a:effectLst/>
                        </a:rPr>
                        <a:t>Successfully completed Knowledge, Practical and Work Experience modules;</a:t>
                      </a:r>
                      <a:endParaRPr lang="en-ZA" sz="1400" b="0" dirty="0">
                        <a:effectLst/>
                      </a:endParaRPr>
                    </a:p>
                    <a:p>
                      <a:pPr marL="342900" lvl="0" indent="-342900" algn="just">
                        <a:spcAft>
                          <a:spcPts val="0"/>
                        </a:spcAft>
                        <a:buSzPts val="1000"/>
                        <a:buFont typeface="Symbol" panose="05050102010706020507" pitchFamily="18" charset="2"/>
                        <a:buChar char=""/>
                      </a:pPr>
                      <a:endParaRPr lang="en-GB" sz="1400" b="0" dirty="0">
                        <a:effectLst/>
                      </a:endParaRPr>
                    </a:p>
                    <a:p>
                      <a:pPr marL="342900" lvl="0" indent="-342900" algn="just">
                        <a:spcAft>
                          <a:spcPts val="0"/>
                        </a:spcAft>
                        <a:buSzPts val="1000"/>
                        <a:buFont typeface="Symbol" panose="05050102010706020507" pitchFamily="18" charset="2"/>
                        <a:buChar char=""/>
                      </a:pPr>
                      <a:r>
                        <a:rPr lang="en-GB" sz="1400" b="0" dirty="0">
                          <a:effectLst/>
                        </a:rPr>
                        <a:t>Received a statement of results from the provider;</a:t>
                      </a:r>
                      <a:endParaRPr lang="en-ZA" sz="1400" b="0" dirty="0">
                        <a:effectLst/>
                      </a:endParaRPr>
                    </a:p>
                    <a:p>
                      <a:pPr marL="342900" lvl="0" indent="-342900" algn="just">
                        <a:spcAft>
                          <a:spcPts val="0"/>
                        </a:spcAft>
                        <a:buSzPts val="1000"/>
                        <a:buFont typeface="Symbol" panose="05050102010706020507" pitchFamily="18" charset="2"/>
                        <a:buChar char=""/>
                      </a:pPr>
                      <a:endParaRPr lang="en-GB" sz="1400" b="0" dirty="0">
                        <a:effectLst/>
                      </a:endParaRPr>
                    </a:p>
                    <a:p>
                      <a:pPr marL="342900" lvl="0" indent="-342900" algn="just">
                        <a:spcAft>
                          <a:spcPts val="0"/>
                        </a:spcAft>
                        <a:buSzPts val="1000"/>
                        <a:buFont typeface="Symbol" panose="05050102010706020507" pitchFamily="18" charset="2"/>
                        <a:buChar char=""/>
                      </a:pPr>
                      <a:r>
                        <a:rPr lang="en-GB" sz="1400" b="0" dirty="0">
                          <a:effectLst/>
                        </a:rPr>
                        <a:t>Completed the practice EISA; and</a:t>
                      </a:r>
                      <a:endParaRPr lang="en-ZA" sz="1400" b="0" dirty="0">
                        <a:effectLst/>
                      </a:endParaRPr>
                    </a:p>
                    <a:p>
                      <a:pPr marL="342900" lvl="0" indent="-342900" algn="just">
                        <a:spcAft>
                          <a:spcPts val="0"/>
                        </a:spcAft>
                        <a:buSzPts val="1000"/>
                        <a:buFont typeface="Symbol" panose="05050102010706020507" pitchFamily="18" charset="2"/>
                        <a:buChar char=""/>
                      </a:pPr>
                      <a:endParaRPr lang="en-GB" sz="1400" b="0" dirty="0">
                        <a:effectLst/>
                      </a:endParaRPr>
                    </a:p>
                    <a:p>
                      <a:pPr marL="342900" lvl="0" indent="-342900" algn="just">
                        <a:spcAft>
                          <a:spcPts val="0"/>
                        </a:spcAft>
                        <a:buSzPts val="1000"/>
                        <a:buFont typeface="Symbol" panose="05050102010706020507" pitchFamily="18" charset="2"/>
                        <a:buChar char=""/>
                      </a:pPr>
                      <a:r>
                        <a:rPr lang="en-GB" sz="1400" b="0" dirty="0">
                          <a:effectLst/>
                        </a:rPr>
                        <a:t>Booked online for the EISA.</a:t>
                      </a:r>
                      <a:endParaRPr lang="en-ZA" sz="1400" b="0" dirty="0">
                        <a:effectLst/>
                      </a:endParaRPr>
                    </a:p>
                    <a:p>
                      <a:pPr marL="384810" indent="-6350" algn="just">
                        <a:lnSpc>
                          <a:spcPct val="112000"/>
                        </a:lnSpc>
                        <a:spcAft>
                          <a:spcPts val="25"/>
                        </a:spcAft>
                      </a:pPr>
                      <a:endParaRPr lang="en-ZA" sz="14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41542" marR="41542" marT="0" marB="0"/>
                </a:tc>
                <a:extLst>
                  <a:ext uri="{0D108BD9-81ED-4DB2-BD59-A6C34878D82A}">
                    <a16:rowId xmlns:a16="http://schemas.microsoft.com/office/drawing/2014/main" val="1032184331"/>
                  </a:ext>
                </a:extLst>
              </a:tr>
              <a:tr h="1551885">
                <a:tc>
                  <a:txBody>
                    <a:bodyPr/>
                    <a:lstStyle/>
                    <a:p>
                      <a:pPr marL="384810" indent="-6350" algn="ctr">
                        <a:lnSpc>
                          <a:spcPct val="112000"/>
                        </a:lnSpc>
                        <a:spcAft>
                          <a:spcPts val="25"/>
                        </a:spcAft>
                      </a:pPr>
                      <a:r>
                        <a:rPr lang="en-GB" sz="1400" dirty="0">
                          <a:effectLst/>
                        </a:rPr>
                        <a:t>Currently qualified Pharmacist’s Assistants (Basic) intending to enrol as Pharmacist’s Assistant (Learner Post-Basic) on the new Occupational Certificate qualification</a:t>
                      </a:r>
                      <a:endParaRPr lang="en-ZA" sz="14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41542" marR="41542" marT="0" marB="0"/>
                </a:tc>
                <a:tc>
                  <a:txBody>
                    <a:bodyPr/>
                    <a:lstStyle/>
                    <a:p>
                      <a:pPr marL="342900" lvl="0" indent="-342900" algn="just">
                        <a:spcAft>
                          <a:spcPts val="0"/>
                        </a:spcAft>
                        <a:buSzPts val="1000"/>
                        <a:buFont typeface="Symbol" panose="05050102010706020507" pitchFamily="18" charset="2"/>
                        <a:buChar char=""/>
                      </a:pPr>
                      <a:r>
                        <a:rPr lang="en-GB" sz="1400" dirty="0">
                          <a:effectLst/>
                        </a:rPr>
                        <a:t>Registered qualified Pharmacist’s Assistant (Basic);</a:t>
                      </a:r>
                      <a:endParaRPr lang="en-ZA" sz="1400" dirty="0">
                        <a:effectLst/>
                      </a:endParaRPr>
                    </a:p>
                    <a:p>
                      <a:pPr marL="342900" lvl="0" indent="-342900" algn="just">
                        <a:spcAft>
                          <a:spcPts val="0"/>
                        </a:spcAft>
                        <a:buSzPts val="1000"/>
                        <a:buFont typeface="Symbol" panose="05050102010706020507" pitchFamily="18" charset="2"/>
                        <a:buChar char=""/>
                      </a:pPr>
                      <a:endParaRPr lang="en-GB" sz="1400" dirty="0">
                        <a:effectLst/>
                      </a:endParaRPr>
                    </a:p>
                    <a:p>
                      <a:pPr marL="342900" lvl="0" indent="-342900" algn="just">
                        <a:spcAft>
                          <a:spcPts val="0"/>
                        </a:spcAft>
                        <a:buSzPts val="1000"/>
                        <a:buFont typeface="Symbol" panose="05050102010706020507" pitchFamily="18" charset="2"/>
                        <a:buChar char=""/>
                      </a:pPr>
                      <a:r>
                        <a:rPr lang="en-GB" sz="1400" dirty="0">
                          <a:effectLst/>
                        </a:rPr>
                        <a:t>Completed the practice EISA; and</a:t>
                      </a:r>
                      <a:endParaRPr lang="en-ZA" sz="1400" dirty="0">
                        <a:effectLst/>
                      </a:endParaRPr>
                    </a:p>
                    <a:p>
                      <a:pPr marL="342900" lvl="0" indent="-342900" algn="just">
                        <a:spcAft>
                          <a:spcPts val="0"/>
                        </a:spcAft>
                        <a:buSzPts val="1000"/>
                        <a:buFont typeface="Symbol" panose="05050102010706020507" pitchFamily="18" charset="2"/>
                        <a:buChar char=""/>
                      </a:pPr>
                      <a:endParaRPr lang="en-GB" sz="1400" dirty="0">
                        <a:effectLst/>
                      </a:endParaRPr>
                    </a:p>
                    <a:p>
                      <a:pPr marL="342900" lvl="0" indent="-342900" algn="just">
                        <a:spcAft>
                          <a:spcPts val="0"/>
                        </a:spcAft>
                        <a:buSzPts val="1000"/>
                        <a:buFont typeface="Symbol" panose="05050102010706020507" pitchFamily="18" charset="2"/>
                        <a:buChar char=""/>
                      </a:pPr>
                      <a:r>
                        <a:rPr lang="en-GB" sz="1400" dirty="0">
                          <a:effectLst/>
                        </a:rPr>
                        <a:t>Booked online for the EISA.</a:t>
                      </a:r>
                      <a:endParaRPr lang="en-ZA" sz="1400" dirty="0">
                        <a:effectLst/>
                      </a:endParaRPr>
                    </a:p>
                    <a:p>
                      <a:pPr marL="384810" indent="-6350" algn="just">
                        <a:lnSpc>
                          <a:spcPct val="112000"/>
                        </a:lnSpc>
                        <a:spcAft>
                          <a:spcPts val="25"/>
                        </a:spcAft>
                      </a:pPr>
                      <a:r>
                        <a:rPr lang="en-GB" sz="1400" dirty="0">
                          <a:effectLst/>
                        </a:rPr>
                        <a:t> </a:t>
                      </a:r>
                      <a:endParaRPr lang="en-ZA" sz="14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41542" marR="41542" marT="0" marB="0"/>
                </a:tc>
                <a:extLst>
                  <a:ext uri="{0D108BD9-81ED-4DB2-BD59-A6C34878D82A}">
                    <a16:rowId xmlns:a16="http://schemas.microsoft.com/office/drawing/2014/main" val="785292385"/>
                  </a:ext>
                </a:extLst>
              </a:tr>
              <a:tr h="2217209">
                <a:tc>
                  <a:txBody>
                    <a:bodyPr/>
                    <a:lstStyle/>
                    <a:p>
                      <a:pPr marL="384810" indent="-6350" algn="ctr">
                        <a:lnSpc>
                          <a:spcPct val="112000"/>
                        </a:lnSpc>
                        <a:spcAft>
                          <a:spcPts val="25"/>
                        </a:spcAft>
                      </a:pPr>
                      <a:r>
                        <a:rPr lang="en-GB" sz="1400" dirty="0">
                          <a:effectLst/>
                        </a:rPr>
                        <a:t>Pharmacy student who has successfully completed their first year of study and  intending to register as Pharmacist’s Assistant (Basic)</a:t>
                      </a:r>
                      <a:endParaRPr lang="en-ZA" sz="14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41542" marR="41542" marT="0" marB="0"/>
                </a:tc>
                <a:tc>
                  <a:txBody>
                    <a:bodyPr/>
                    <a:lstStyle/>
                    <a:p>
                      <a:pPr marL="342900" lvl="0" indent="-342900" algn="just">
                        <a:spcAft>
                          <a:spcPts val="0"/>
                        </a:spcAft>
                        <a:buSzPts val="1000"/>
                        <a:buFont typeface="Symbol" panose="05050102010706020507" pitchFamily="18" charset="2"/>
                        <a:buChar char=""/>
                      </a:pPr>
                      <a:r>
                        <a:rPr lang="en-GB" sz="1400" dirty="0">
                          <a:effectLst/>
                        </a:rPr>
                        <a:t>Registration as a Learner Basic - Former BPharm student; </a:t>
                      </a:r>
                      <a:endParaRPr lang="en-ZA" sz="1400" dirty="0">
                        <a:effectLst/>
                      </a:endParaRPr>
                    </a:p>
                    <a:p>
                      <a:pPr marL="342900" lvl="0" indent="-342900" algn="just">
                        <a:spcAft>
                          <a:spcPts val="0"/>
                        </a:spcAft>
                        <a:buSzPts val="1000"/>
                        <a:buFont typeface="Symbol" panose="05050102010706020507" pitchFamily="18" charset="2"/>
                        <a:buChar char=""/>
                      </a:pPr>
                      <a:endParaRPr lang="en-GB" sz="1400" dirty="0">
                        <a:effectLst/>
                      </a:endParaRPr>
                    </a:p>
                    <a:p>
                      <a:pPr marL="342900" lvl="0" indent="-342900" algn="just">
                        <a:spcAft>
                          <a:spcPts val="0"/>
                        </a:spcAft>
                        <a:buSzPts val="1000"/>
                        <a:buFont typeface="Symbol" panose="05050102010706020507" pitchFamily="18" charset="2"/>
                        <a:buChar char=""/>
                      </a:pPr>
                      <a:r>
                        <a:rPr lang="en-GB" sz="1400" dirty="0">
                          <a:effectLst/>
                        </a:rPr>
                        <a:t>Completed 400hrs in an approved pharmacy and under the direct personal supervision of a pharmacist; </a:t>
                      </a:r>
                      <a:endParaRPr lang="en-ZA" sz="1400" dirty="0">
                        <a:effectLst/>
                      </a:endParaRPr>
                    </a:p>
                    <a:p>
                      <a:pPr marL="342900" lvl="0" indent="-342900" algn="just">
                        <a:spcAft>
                          <a:spcPts val="0"/>
                        </a:spcAft>
                        <a:buSzPts val="1000"/>
                        <a:buFont typeface="Symbol" panose="05050102010706020507" pitchFamily="18" charset="2"/>
                        <a:buChar char=""/>
                      </a:pPr>
                      <a:endParaRPr lang="en-GB" sz="1400" dirty="0">
                        <a:effectLst/>
                      </a:endParaRPr>
                    </a:p>
                    <a:p>
                      <a:pPr marL="342900" lvl="0" indent="-342900" algn="just">
                        <a:spcAft>
                          <a:spcPts val="0"/>
                        </a:spcAft>
                        <a:buSzPts val="1000"/>
                        <a:buFont typeface="Symbol" panose="05050102010706020507" pitchFamily="18" charset="2"/>
                        <a:buChar char=""/>
                      </a:pPr>
                      <a:r>
                        <a:rPr lang="en-GB" sz="1400" dirty="0">
                          <a:effectLst/>
                        </a:rPr>
                        <a:t>Submitted at least one progress report;</a:t>
                      </a:r>
                      <a:endParaRPr lang="en-ZA" sz="1400" dirty="0">
                        <a:effectLst/>
                      </a:endParaRPr>
                    </a:p>
                    <a:p>
                      <a:pPr marL="342900" lvl="0" indent="-342900" algn="just">
                        <a:spcAft>
                          <a:spcPts val="0"/>
                        </a:spcAft>
                        <a:buSzPts val="1000"/>
                        <a:buFont typeface="Symbol" panose="05050102010706020507" pitchFamily="18" charset="2"/>
                        <a:buChar char=""/>
                      </a:pPr>
                      <a:endParaRPr lang="en-GB" sz="1400" dirty="0">
                        <a:effectLst/>
                      </a:endParaRPr>
                    </a:p>
                    <a:p>
                      <a:pPr marL="342900" lvl="0" indent="-342900" algn="just">
                        <a:spcAft>
                          <a:spcPts val="0"/>
                        </a:spcAft>
                        <a:buSzPts val="1000"/>
                        <a:buFont typeface="Symbol" panose="05050102010706020507" pitchFamily="18" charset="2"/>
                        <a:buChar char=""/>
                      </a:pPr>
                      <a:r>
                        <a:rPr lang="en-GB" sz="1400" dirty="0">
                          <a:effectLst/>
                        </a:rPr>
                        <a:t>Completed the practice EISA; and</a:t>
                      </a:r>
                      <a:endParaRPr lang="en-ZA" sz="1400" dirty="0">
                        <a:effectLst/>
                      </a:endParaRPr>
                    </a:p>
                    <a:p>
                      <a:pPr marL="342900" lvl="0" indent="-342900" algn="just">
                        <a:spcAft>
                          <a:spcPts val="0"/>
                        </a:spcAft>
                        <a:buSzPts val="1000"/>
                        <a:buFont typeface="Symbol" panose="05050102010706020507" pitchFamily="18" charset="2"/>
                        <a:buChar char=""/>
                      </a:pPr>
                      <a:endParaRPr lang="en-GB" sz="1400" dirty="0">
                        <a:effectLst/>
                      </a:endParaRPr>
                    </a:p>
                    <a:p>
                      <a:pPr marL="342900" lvl="0" indent="-342900" algn="just">
                        <a:spcAft>
                          <a:spcPts val="0"/>
                        </a:spcAft>
                        <a:buSzPts val="1000"/>
                        <a:buFont typeface="Symbol" panose="05050102010706020507" pitchFamily="18" charset="2"/>
                        <a:buChar char=""/>
                      </a:pPr>
                      <a:r>
                        <a:rPr lang="en-GB" sz="1400" dirty="0">
                          <a:effectLst/>
                        </a:rPr>
                        <a:t>Booked online for the EISA.</a:t>
                      </a:r>
                      <a:endParaRPr lang="en-ZA" sz="1400" dirty="0">
                        <a:effectLst/>
                        <a:latin typeface="Arial" panose="020B0604020202020204" pitchFamily="34" charset="0"/>
                        <a:ea typeface="Times New Roman" panose="02020603050405020304" pitchFamily="18" charset="0"/>
                        <a:cs typeface="Arial" panose="020B0604020202020204" pitchFamily="34" charset="0"/>
                      </a:endParaRPr>
                    </a:p>
                  </a:txBody>
                  <a:tcPr marL="41542" marR="41542" marT="0" marB="0"/>
                </a:tc>
                <a:extLst>
                  <a:ext uri="{0D108BD9-81ED-4DB2-BD59-A6C34878D82A}">
                    <a16:rowId xmlns:a16="http://schemas.microsoft.com/office/drawing/2014/main" val="1450008103"/>
                  </a:ext>
                </a:extLst>
              </a:tr>
            </a:tbl>
          </a:graphicData>
        </a:graphic>
      </p:graphicFrame>
    </p:spTree>
    <p:extLst>
      <p:ext uri="{BB962C8B-B14F-4D97-AF65-F5344CB8AC3E}">
        <p14:creationId xmlns:p14="http://schemas.microsoft.com/office/powerpoint/2010/main" val="33288373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7F8C96-77FA-4A81-B477-6B57D9C00685}"/>
              </a:ext>
            </a:extLst>
          </p:cNvPr>
          <p:cNvSpPr>
            <a:spLocks noGrp="1"/>
          </p:cNvSpPr>
          <p:nvPr>
            <p:ph type="title"/>
          </p:nvPr>
        </p:nvSpPr>
        <p:spPr/>
        <p:txBody>
          <a:bodyPr/>
          <a:lstStyle/>
          <a:p>
            <a:r>
              <a:rPr lang="en-GB" dirty="0">
                <a:solidFill>
                  <a:schemeClr val="bg1"/>
                </a:solidFill>
              </a:rPr>
              <a:t>EXAMINATION BOOKING</a:t>
            </a:r>
            <a:endParaRPr lang="en-ZA" dirty="0">
              <a:solidFill>
                <a:schemeClr val="bg1"/>
              </a:solidFill>
            </a:endParaRPr>
          </a:p>
        </p:txBody>
      </p:sp>
      <p:pic>
        <p:nvPicPr>
          <p:cNvPr id="2" name="Picture 1" descr="A screenshot of a computer&#10;&#10;Description automatically generated">
            <a:extLst>
              <a:ext uri="{FF2B5EF4-FFF2-40B4-BE49-F238E27FC236}">
                <a16:creationId xmlns:a16="http://schemas.microsoft.com/office/drawing/2014/main" id="{6171E6BD-EE87-F1A3-73A9-77615CA240E9}"/>
              </a:ext>
            </a:extLst>
          </p:cNvPr>
          <p:cNvPicPr>
            <a:picLocks noChangeAspect="1"/>
          </p:cNvPicPr>
          <p:nvPr/>
        </p:nvPicPr>
        <p:blipFill>
          <a:blip r:embed="rId2"/>
          <a:stretch>
            <a:fillRect/>
          </a:stretch>
        </p:blipFill>
        <p:spPr>
          <a:xfrm>
            <a:off x="182880" y="1737361"/>
            <a:ext cx="11612880" cy="4926330"/>
          </a:xfrm>
          <a:prstGeom prst="rect">
            <a:avLst/>
          </a:prstGeom>
        </p:spPr>
      </p:pic>
      <p:sp>
        <p:nvSpPr>
          <p:cNvPr id="7" name="TextBox 6">
            <a:extLst>
              <a:ext uri="{FF2B5EF4-FFF2-40B4-BE49-F238E27FC236}">
                <a16:creationId xmlns:a16="http://schemas.microsoft.com/office/drawing/2014/main" id="{C25A9BAE-D7F2-43A7-F4DE-20638C26800D}"/>
              </a:ext>
            </a:extLst>
          </p:cNvPr>
          <p:cNvSpPr txBox="1"/>
          <p:nvPr/>
        </p:nvSpPr>
        <p:spPr>
          <a:xfrm>
            <a:off x="9189720" y="3154680"/>
            <a:ext cx="2606040" cy="1622691"/>
          </a:xfrm>
          <a:prstGeom prst="rect">
            <a:avLst/>
          </a:prstGeom>
          <a:no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91BF84E8-668F-466C-4D41-C0414F2F50A7}"/>
              </a:ext>
            </a:extLst>
          </p:cNvPr>
          <p:cNvSpPr/>
          <p:nvPr/>
        </p:nvSpPr>
        <p:spPr>
          <a:xfrm>
            <a:off x="9716861" y="2166686"/>
            <a:ext cx="1560830" cy="221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19596754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77DF37-4E32-783F-EE50-EB989629EE70}"/>
              </a:ext>
            </a:extLst>
          </p:cNvPr>
          <p:cNvPicPr>
            <a:picLocks noChangeAspect="1"/>
          </p:cNvPicPr>
          <p:nvPr/>
        </p:nvPicPr>
        <p:blipFill>
          <a:blip r:embed="rId2"/>
          <a:stretch>
            <a:fillRect/>
          </a:stretch>
        </p:blipFill>
        <p:spPr>
          <a:xfrm>
            <a:off x="365760" y="1971600"/>
            <a:ext cx="11315700" cy="3880560"/>
          </a:xfrm>
          <a:prstGeom prst="rect">
            <a:avLst/>
          </a:prstGeom>
        </p:spPr>
      </p:pic>
      <p:sp>
        <p:nvSpPr>
          <p:cNvPr id="4" name="TextBox 3">
            <a:extLst>
              <a:ext uri="{FF2B5EF4-FFF2-40B4-BE49-F238E27FC236}">
                <a16:creationId xmlns:a16="http://schemas.microsoft.com/office/drawing/2014/main" id="{8C4B64A0-527C-6432-F3C9-7A5B06749E86}"/>
              </a:ext>
            </a:extLst>
          </p:cNvPr>
          <p:cNvSpPr txBox="1"/>
          <p:nvPr/>
        </p:nvSpPr>
        <p:spPr>
          <a:xfrm>
            <a:off x="1565546" y="3429000"/>
            <a:ext cx="2480673" cy="1596571"/>
          </a:xfrm>
          <a:prstGeom prst="rect">
            <a:avLst/>
          </a:prstGeom>
          <a:no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1787AAD0-1439-E59A-0667-9CF09AEE578C}"/>
              </a:ext>
            </a:extLst>
          </p:cNvPr>
          <p:cNvSpPr/>
          <p:nvPr/>
        </p:nvSpPr>
        <p:spPr>
          <a:xfrm>
            <a:off x="9966960" y="1971600"/>
            <a:ext cx="1560830" cy="4172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9" name="TextBox 8">
            <a:extLst>
              <a:ext uri="{FF2B5EF4-FFF2-40B4-BE49-F238E27FC236}">
                <a16:creationId xmlns:a16="http://schemas.microsoft.com/office/drawing/2014/main" id="{D7DB2661-1F56-7E49-A506-71A159179C33}"/>
              </a:ext>
            </a:extLst>
          </p:cNvPr>
          <p:cNvSpPr txBox="1"/>
          <p:nvPr/>
        </p:nvSpPr>
        <p:spPr>
          <a:xfrm>
            <a:off x="1768642" y="621119"/>
            <a:ext cx="9912818" cy="769441"/>
          </a:xfrm>
          <a:prstGeom prst="rect">
            <a:avLst/>
          </a:prstGeom>
          <a:noFill/>
        </p:spPr>
        <p:txBody>
          <a:bodyPr wrap="square">
            <a:spAutoFit/>
          </a:bodyPr>
          <a:lstStyle/>
          <a:p>
            <a:r>
              <a:rPr kumimoji="0" lang="en-GB" sz="4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haroni" panose="02010803020104030203" pitchFamily="2" charset="-79"/>
                <a:ea typeface="+mj-ea"/>
                <a:cs typeface="Aharoni" panose="02010803020104030203" pitchFamily="2" charset="-79"/>
              </a:rPr>
              <a:t>EXAMINATION BOOKING (CONT.)</a:t>
            </a:r>
            <a:endParaRPr lang="en-ZA" dirty="0">
              <a:solidFill>
                <a:schemeClr val="bg1"/>
              </a:solidFill>
            </a:endParaRPr>
          </a:p>
        </p:txBody>
      </p:sp>
    </p:spTree>
    <p:extLst>
      <p:ext uri="{BB962C8B-B14F-4D97-AF65-F5344CB8AC3E}">
        <p14:creationId xmlns:p14="http://schemas.microsoft.com/office/powerpoint/2010/main" val="16908396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5307D-C9B0-D726-E216-0E4745CC59A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5A9B765-B12D-595C-4519-75688985EA96}"/>
              </a:ext>
            </a:extLst>
          </p:cNvPr>
          <p:cNvSpPr/>
          <p:nvPr/>
        </p:nvSpPr>
        <p:spPr>
          <a:xfrm>
            <a:off x="8660918" y="2157905"/>
            <a:ext cx="1657350" cy="3886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9" name="TextBox 8">
            <a:extLst>
              <a:ext uri="{FF2B5EF4-FFF2-40B4-BE49-F238E27FC236}">
                <a16:creationId xmlns:a16="http://schemas.microsoft.com/office/drawing/2014/main" id="{49F53E97-50CE-3FFD-08CB-D57263031B65}"/>
              </a:ext>
            </a:extLst>
          </p:cNvPr>
          <p:cNvSpPr txBox="1"/>
          <p:nvPr/>
        </p:nvSpPr>
        <p:spPr>
          <a:xfrm>
            <a:off x="1778268" y="678269"/>
            <a:ext cx="9635966" cy="769441"/>
          </a:xfrm>
          <a:prstGeom prst="rect">
            <a:avLst/>
          </a:prstGeom>
          <a:noFill/>
        </p:spPr>
        <p:txBody>
          <a:bodyPr wrap="square">
            <a:spAutoFit/>
          </a:bodyPr>
          <a:lstStyle/>
          <a:p>
            <a:r>
              <a:rPr kumimoji="0" lang="en-GB" sz="4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haroni" panose="02010803020104030203" pitchFamily="2" charset="-79"/>
                <a:ea typeface="+mj-ea"/>
                <a:cs typeface="Aharoni" panose="02010803020104030203" pitchFamily="2" charset="-79"/>
              </a:rPr>
              <a:t>EXAMINATION BOOKING (CONT.)</a:t>
            </a:r>
            <a:endParaRPr lang="en-ZA" dirty="0">
              <a:solidFill>
                <a:schemeClr val="bg1"/>
              </a:solidFill>
            </a:endParaRPr>
          </a:p>
        </p:txBody>
      </p:sp>
      <p:pic>
        <p:nvPicPr>
          <p:cNvPr id="8" name="Picture 7">
            <a:extLst>
              <a:ext uri="{FF2B5EF4-FFF2-40B4-BE49-F238E27FC236}">
                <a16:creationId xmlns:a16="http://schemas.microsoft.com/office/drawing/2014/main" id="{42CF5D87-F5C0-2EE2-75C3-E4B47B92DF5F}"/>
              </a:ext>
            </a:extLst>
          </p:cNvPr>
          <p:cNvPicPr>
            <a:picLocks noChangeAspect="1"/>
          </p:cNvPicPr>
          <p:nvPr/>
        </p:nvPicPr>
        <p:blipFill>
          <a:blip r:embed="rId2"/>
          <a:stretch>
            <a:fillRect/>
          </a:stretch>
        </p:blipFill>
        <p:spPr>
          <a:xfrm>
            <a:off x="756745" y="1900699"/>
            <a:ext cx="10657489" cy="4279031"/>
          </a:xfrm>
          <a:prstGeom prst="rect">
            <a:avLst/>
          </a:prstGeom>
        </p:spPr>
      </p:pic>
      <p:sp>
        <p:nvSpPr>
          <p:cNvPr id="10" name="TextBox 9">
            <a:extLst>
              <a:ext uri="{FF2B5EF4-FFF2-40B4-BE49-F238E27FC236}">
                <a16:creationId xmlns:a16="http://schemas.microsoft.com/office/drawing/2014/main" id="{348E50F1-1564-9CC2-D206-6E6FE3746C01}"/>
              </a:ext>
            </a:extLst>
          </p:cNvPr>
          <p:cNvSpPr txBox="1"/>
          <p:nvPr/>
        </p:nvSpPr>
        <p:spPr>
          <a:xfrm>
            <a:off x="6831724" y="3763585"/>
            <a:ext cx="4235669" cy="1596571"/>
          </a:xfrm>
          <a:prstGeom prst="rect">
            <a:avLst/>
          </a:prstGeom>
          <a:no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9355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3">
            <a:extLst>
              <a:ext uri="{FF2B5EF4-FFF2-40B4-BE49-F238E27FC236}">
                <a16:creationId xmlns:a16="http://schemas.microsoft.com/office/drawing/2014/main" id="{6CFE8D0F-20CC-4AD5-B7F6-8704B4CD7B03}"/>
              </a:ext>
            </a:extLst>
          </p:cNvPr>
          <p:cNvGraphicFramePr>
            <a:graphicFrameLocks/>
          </p:cNvGraphicFramePr>
          <p:nvPr>
            <p:extLst>
              <p:ext uri="{D42A27DB-BD31-4B8C-83A1-F6EECF244321}">
                <p14:modId xmlns:p14="http://schemas.microsoft.com/office/powerpoint/2010/main" val="3635855932"/>
              </p:ext>
            </p:extLst>
          </p:nvPr>
        </p:nvGraphicFramePr>
        <p:xfrm>
          <a:off x="1449629" y="1080160"/>
          <a:ext cx="310668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9839F1A8-C498-4F6C-AD50-B1ECE14A7E08}"/>
              </a:ext>
            </a:extLst>
          </p:cNvPr>
          <p:cNvSpPr txBox="1"/>
          <p:nvPr/>
        </p:nvSpPr>
        <p:spPr>
          <a:xfrm>
            <a:off x="6590754" y="2027332"/>
            <a:ext cx="5148419" cy="2677656"/>
          </a:xfrm>
          <a:prstGeom prst="rect">
            <a:avLst/>
          </a:prstGeom>
          <a:noFill/>
          <a:ln w="28575">
            <a:solidFill>
              <a:schemeClr val="accent1">
                <a:lumMod val="75000"/>
              </a:schemeClr>
            </a:solidFill>
          </a:ln>
        </p:spPr>
        <p:txBody>
          <a:bodyPr wrap="square" rtlCol="0">
            <a:spAutoFit/>
          </a:bodyPr>
          <a:lstStyle/>
          <a:p>
            <a:pPr algn="ctr"/>
            <a:r>
              <a:rPr lang="en-ZA" sz="2400" dirty="0">
                <a:solidFill>
                  <a:srgbClr val="002060"/>
                </a:solidFill>
                <a:latin typeface="Arial" panose="020B0604020202020204" pitchFamily="34" charset="0"/>
                <a:cs typeface="Arial" panose="020B0604020202020204" pitchFamily="34" charset="0"/>
              </a:rPr>
              <a:t>QUESTIONS ARE RELATED TO EXIT LEVEL OUTCOMES AND BASED ON TASKS TO BE PERFORMED BY CANDIDATES IN COMMUNITY, INSTITUTIONAL, MANUFACTURING AND WHOLESALE SECTORS </a:t>
            </a:r>
          </a:p>
        </p:txBody>
      </p:sp>
    </p:spTree>
    <p:extLst>
      <p:ext uri="{BB962C8B-B14F-4D97-AF65-F5344CB8AC3E}">
        <p14:creationId xmlns:p14="http://schemas.microsoft.com/office/powerpoint/2010/main" val="39678964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48291-F7A7-0631-1CE9-E107C7BA64FE}"/>
              </a:ext>
            </a:extLst>
          </p:cNvPr>
          <p:cNvSpPr>
            <a:spLocks noGrp="1"/>
          </p:cNvSpPr>
          <p:nvPr>
            <p:ph type="title"/>
          </p:nvPr>
        </p:nvSpPr>
        <p:spPr/>
        <p:txBody>
          <a:bodyPr/>
          <a:lstStyle/>
          <a:p>
            <a:r>
              <a:rPr lang="en-ZA" dirty="0"/>
              <a:t>EXAMINATION BOOKING (CONT.)</a:t>
            </a:r>
          </a:p>
        </p:txBody>
      </p:sp>
      <p:sp>
        <p:nvSpPr>
          <p:cNvPr id="3" name="Text Placeholder 2">
            <a:extLst>
              <a:ext uri="{FF2B5EF4-FFF2-40B4-BE49-F238E27FC236}">
                <a16:creationId xmlns:a16="http://schemas.microsoft.com/office/drawing/2014/main" id="{AB40BE8F-77F6-AB70-0EF0-BD7CE83CE62D}"/>
              </a:ext>
            </a:extLst>
          </p:cNvPr>
          <p:cNvSpPr>
            <a:spLocks noGrp="1"/>
          </p:cNvSpPr>
          <p:nvPr>
            <p:ph type="body" idx="1"/>
          </p:nvPr>
        </p:nvSpPr>
        <p:spPr/>
        <p:txBody>
          <a:bodyPr/>
          <a:lstStyle/>
          <a:p>
            <a:endParaRPr lang="en-ZA" dirty="0"/>
          </a:p>
        </p:txBody>
      </p:sp>
      <p:pic>
        <p:nvPicPr>
          <p:cNvPr id="4" name="Picture 3">
            <a:extLst>
              <a:ext uri="{FF2B5EF4-FFF2-40B4-BE49-F238E27FC236}">
                <a16:creationId xmlns:a16="http://schemas.microsoft.com/office/drawing/2014/main" id="{40B96E6D-13D0-C030-90B7-D8CCC7A324D5}"/>
              </a:ext>
            </a:extLst>
          </p:cNvPr>
          <p:cNvPicPr>
            <a:picLocks noChangeAspect="1"/>
          </p:cNvPicPr>
          <p:nvPr/>
        </p:nvPicPr>
        <p:blipFill>
          <a:blip r:embed="rId2"/>
          <a:stretch>
            <a:fillRect/>
          </a:stretch>
        </p:blipFill>
        <p:spPr>
          <a:xfrm>
            <a:off x="1065478" y="1612933"/>
            <a:ext cx="10850932" cy="5042872"/>
          </a:xfrm>
          <a:prstGeom prst="rect">
            <a:avLst/>
          </a:prstGeom>
        </p:spPr>
      </p:pic>
      <p:sp>
        <p:nvSpPr>
          <p:cNvPr id="5" name="TextBox 4">
            <a:extLst>
              <a:ext uri="{FF2B5EF4-FFF2-40B4-BE49-F238E27FC236}">
                <a16:creationId xmlns:a16="http://schemas.microsoft.com/office/drawing/2014/main" id="{880E26DA-E747-3B05-1160-F274F2FED687}"/>
              </a:ext>
            </a:extLst>
          </p:cNvPr>
          <p:cNvSpPr txBox="1"/>
          <p:nvPr/>
        </p:nvSpPr>
        <p:spPr>
          <a:xfrm>
            <a:off x="3596180" y="2957348"/>
            <a:ext cx="1585420" cy="216776"/>
          </a:xfrm>
          <a:prstGeom prst="rect">
            <a:avLst/>
          </a:prstGeom>
          <a:no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49C5399-54DF-DEE6-AAD9-2BE1411C3208}"/>
              </a:ext>
            </a:extLst>
          </p:cNvPr>
          <p:cNvSpPr txBox="1"/>
          <p:nvPr/>
        </p:nvSpPr>
        <p:spPr>
          <a:xfrm>
            <a:off x="10089931" y="5370332"/>
            <a:ext cx="1345324" cy="529854"/>
          </a:xfrm>
          <a:prstGeom prst="rect">
            <a:avLst/>
          </a:prstGeom>
          <a:no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97A34A4-6F3B-2272-F251-B11CF7A9E57A}"/>
              </a:ext>
            </a:extLst>
          </p:cNvPr>
          <p:cNvSpPr txBox="1"/>
          <p:nvPr/>
        </p:nvSpPr>
        <p:spPr>
          <a:xfrm>
            <a:off x="6789683" y="4087726"/>
            <a:ext cx="3300248" cy="1596571"/>
          </a:xfrm>
          <a:prstGeom prst="rect">
            <a:avLst/>
          </a:prstGeom>
          <a:no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9521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49B72E9-0742-138B-D123-8404DCD71B25}"/>
              </a:ext>
            </a:extLst>
          </p:cNvPr>
          <p:cNvSpPr txBox="1"/>
          <p:nvPr/>
        </p:nvSpPr>
        <p:spPr>
          <a:xfrm>
            <a:off x="1778267" y="678269"/>
            <a:ext cx="10025113" cy="769441"/>
          </a:xfrm>
          <a:prstGeom prst="rect">
            <a:avLst/>
          </a:prstGeom>
          <a:noFill/>
        </p:spPr>
        <p:txBody>
          <a:bodyPr wrap="square">
            <a:spAutoFit/>
          </a:bodyPr>
          <a:lstStyle/>
          <a:p>
            <a:r>
              <a:rPr kumimoji="0" lang="en-GB" sz="4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haroni" panose="02010803020104030203" pitchFamily="2" charset="-79"/>
                <a:ea typeface="+mj-ea"/>
                <a:cs typeface="Aharoni" panose="02010803020104030203" pitchFamily="2" charset="-79"/>
              </a:rPr>
              <a:t>EXAMINATION BOOKING (CONT.)</a:t>
            </a:r>
            <a:endParaRPr lang="en-ZA" dirty="0">
              <a:solidFill>
                <a:schemeClr val="bg1"/>
              </a:solidFill>
            </a:endParaRPr>
          </a:p>
        </p:txBody>
      </p:sp>
      <p:pic>
        <p:nvPicPr>
          <p:cNvPr id="2" name="Picture 1" descr="A screenshot of a computer&#10;&#10;Description automatically generated">
            <a:extLst>
              <a:ext uri="{FF2B5EF4-FFF2-40B4-BE49-F238E27FC236}">
                <a16:creationId xmlns:a16="http://schemas.microsoft.com/office/drawing/2014/main" id="{FAABF504-E7A9-1A23-38B4-93004AE676AD}"/>
              </a:ext>
            </a:extLst>
          </p:cNvPr>
          <p:cNvPicPr>
            <a:picLocks noChangeAspect="1"/>
          </p:cNvPicPr>
          <p:nvPr/>
        </p:nvPicPr>
        <p:blipFill>
          <a:blip r:embed="rId2"/>
          <a:stretch>
            <a:fillRect/>
          </a:stretch>
        </p:blipFill>
        <p:spPr>
          <a:xfrm>
            <a:off x="556261" y="1807405"/>
            <a:ext cx="11247120" cy="4372325"/>
          </a:xfrm>
          <a:prstGeom prst="rect">
            <a:avLst/>
          </a:prstGeom>
        </p:spPr>
      </p:pic>
      <p:sp>
        <p:nvSpPr>
          <p:cNvPr id="3" name="Rectangle 2">
            <a:extLst>
              <a:ext uri="{FF2B5EF4-FFF2-40B4-BE49-F238E27FC236}">
                <a16:creationId xmlns:a16="http://schemas.microsoft.com/office/drawing/2014/main" id="{FAB94768-39C5-CF36-F9AE-C949F361F08E}"/>
              </a:ext>
            </a:extLst>
          </p:cNvPr>
          <p:cNvSpPr/>
          <p:nvPr/>
        </p:nvSpPr>
        <p:spPr>
          <a:xfrm>
            <a:off x="9799443" y="2283128"/>
            <a:ext cx="1657350" cy="325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Rectangle 4">
            <a:extLst>
              <a:ext uri="{FF2B5EF4-FFF2-40B4-BE49-F238E27FC236}">
                <a16:creationId xmlns:a16="http://schemas.microsoft.com/office/drawing/2014/main" id="{44CFE45D-AA39-0BF0-6409-6B6C57792007}"/>
              </a:ext>
            </a:extLst>
          </p:cNvPr>
          <p:cNvSpPr/>
          <p:nvPr/>
        </p:nvSpPr>
        <p:spPr>
          <a:xfrm>
            <a:off x="8138161" y="3429000"/>
            <a:ext cx="3577590" cy="18436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ZA" b="1" dirty="0"/>
              <a:t>Three payment methods:</a:t>
            </a:r>
          </a:p>
          <a:p>
            <a:endParaRPr lang="en-ZA" b="1" dirty="0"/>
          </a:p>
          <a:p>
            <a:r>
              <a:rPr lang="en-ZA" b="1" dirty="0"/>
              <a:t>1. </a:t>
            </a:r>
            <a:r>
              <a:rPr lang="en-GB" b="1" dirty="0"/>
              <a:t>Positive balance in SAPC account</a:t>
            </a:r>
          </a:p>
          <a:p>
            <a:r>
              <a:rPr lang="en-GB" b="1" dirty="0"/>
              <a:t>2. SID – Immediate payment from banking app</a:t>
            </a:r>
          </a:p>
          <a:p>
            <a:r>
              <a:rPr lang="en-GB" b="1" dirty="0"/>
              <a:t>3. Credit card</a:t>
            </a:r>
          </a:p>
        </p:txBody>
      </p:sp>
    </p:spTree>
    <p:extLst>
      <p:ext uri="{BB962C8B-B14F-4D97-AF65-F5344CB8AC3E}">
        <p14:creationId xmlns:p14="http://schemas.microsoft.com/office/powerpoint/2010/main" val="30852667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49B72E9-0742-138B-D123-8404DCD71B25}"/>
              </a:ext>
            </a:extLst>
          </p:cNvPr>
          <p:cNvSpPr txBox="1"/>
          <p:nvPr/>
        </p:nvSpPr>
        <p:spPr>
          <a:xfrm>
            <a:off x="1778267" y="678269"/>
            <a:ext cx="9996965" cy="769441"/>
          </a:xfrm>
          <a:prstGeom prst="rect">
            <a:avLst/>
          </a:prstGeom>
          <a:noFill/>
        </p:spPr>
        <p:txBody>
          <a:bodyPr wrap="square">
            <a:spAutoFit/>
          </a:bodyPr>
          <a:lstStyle/>
          <a:p>
            <a:r>
              <a:rPr kumimoji="0" lang="en-GB" sz="4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haroni" panose="02010803020104030203" pitchFamily="2" charset="-79"/>
                <a:ea typeface="+mj-ea"/>
                <a:cs typeface="Aharoni" panose="02010803020104030203" pitchFamily="2" charset="-79"/>
              </a:rPr>
              <a:t>EXAMINATION BOOKING (CONT.)</a:t>
            </a:r>
            <a:endParaRPr lang="en-ZA" dirty="0">
              <a:solidFill>
                <a:schemeClr val="bg1"/>
              </a:solidFill>
            </a:endParaRPr>
          </a:p>
        </p:txBody>
      </p:sp>
      <p:pic>
        <p:nvPicPr>
          <p:cNvPr id="4" name="Picture 3" descr="A screenshot of a computer&#10;&#10;Description automatically generated">
            <a:extLst>
              <a:ext uri="{FF2B5EF4-FFF2-40B4-BE49-F238E27FC236}">
                <a16:creationId xmlns:a16="http://schemas.microsoft.com/office/drawing/2014/main" id="{711232CB-8C4D-5BA6-60A2-B8D9B526431A}"/>
              </a:ext>
            </a:extLst>
          </p:cNvPr>
          <p:cNvPicPr>
            <a:picLocks noChangeAspect="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582930" y="3775378"/>
            <a:ext cx="11292840" cy="2849563"/>
          </a:xfrm>
          <a:prstGeom prst="rect">
            <a:avLst/>
          </a:prstGeom>
          <a:noFill/>
          <a:ln>
            <a:noFill/>
          </a:ln>
        </p:spPr>
      </p:pic>
      <p:sp>
        <p:nvSpPr>
          <p:cNvPr id="7" name="TextBox 6">
            <a:extLst>
              <a:ext uri="{FF2B5EF4-FFF2-40B4-BE49-F238E27FC236}">
                <a16:creationId xmlns:a16="http://schemas.microsoft.com/office/drawing/2014/main" id="{28E5F5FB-1A3C-6AF9-6E77-151E65BD8BB2}"/>
              </a:ext>
            </a:extLst>
          </p:cNvPr>
          <p:cNvSpPr txBox="1"/>
          <p:nvPr/>
        </p:nvSpPr>
        <p:spPr>
          <a:xfrm>
            <a:off x="582930" y="1784907"/>
            <a:ext cx="11292840" cy="200054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If payment is successful, the record will appear pending as depicted below. </a:t>
            </a:r>
          </a:p>
          <a:p>
            <a:pPr marL="457200" lvl="0" indent="-457200" algn="just">
              <a:buFont typeface="Arial" panose="020B0604020202020204" pitchFamily="34" charset="0"/>
              <a:buChar char="•"/>
              <a:defRPr/>
            </a:pPr>
            <a:r>
              <a:rPr lang="en-GB" sz="2400" dirty="0">
                <a:solidFill>
                  <a:schemeClr val="bg1"/>
                </a:solidFill>
                <a:latin typeface="Arial" panose="020B0604020202020204" pitchFamily="34" charset="0"/>
                <a:cs typeface="Arial" panose="020B0604020202020204" pitchFamily="34" charset="0"/>
              </a:rPr>
              <a:t>Once payment is verified, a case will be created and </a:t>
            </a:r>
            <a:r>
              <a:rPr kumimoji="0" lang="en-GB" sz="24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candidate will be added to the exam</a:t>
            </a:r>
          </a:p>
          <a:p>
            <a:pPr marL="457200" lvl="0" indent="-457200" algn="just">
              <a:buFont typeface="Arial" panose="020B0604020202020204" pitchFamily="34" charset="0"/>
              <a:buChar char="•"/>
              <a:defRPr/>
            </a:pPr>
            <a:r>
              <a:rPr lang="en-GB" sz="2400" dirty="0">
                <a:solidFill>
                  <a:schemeClr val="bg1"/>
                </a:solidFill>
                <a:latin typeface="Arial" panose="020B0604020202020204" pitchFamily="34" charset="0"/>
                <a:cs typeface="Arial" panose="020B0604020202020204" pitchFamily="34" charset="0"/>
              </a:rPr>
              <a:t>If payment is declined, an SMS will be sent informing the candidate</a:t>
            </a:r>
            <a:endParaRPr kumimoji="0" lang="en-GB" sz="24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457200" lvl="0" indent="-457200" algn="just">
              <a:buFont typeface="Arial" panose="020B0604020202020204" pitchFamily="34" charset="0"/>
              <a:buChar char="•"/>
              <a:defRPr/>
            </a:pPr>
            <a:endParaRPr kumimoji="0" lang="en-GB" sz="28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D5B0D300-131C-D06B-EFCD-169323990EF1}"/>
              </a:ext>
            </a:extLst>
          </p:cNvPr>
          <p:cNvSpPr/>
          <p:nvPr/>
        </p:nvSpPr>
        <p:spPr>
          <a:xfrm>
            <a:off x="9634888" y="3937986"/>
            <a:ext cx="1657350" cy="325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41735431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725FA-46A4-CE7B-BB57-70495A578AB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8554DA-5EBE-A26D-A446-D1ABE4ABCDD4}"/>
              </a:ext>
            </a:extLst>
          </p:cNvPr>
          <p:cNvSpPr>
            <a:spLocks noGrp="1"/>
          </p:cNvSpPr>
          <p:nvPr>
            <p:ph sz="half" idx="2"/>
          </p:nvPr>
        </p:nvSpPr>
        <p:spPr>
          <a:xfrm>
            <a:off x="1422400" y="1402079"/>
            <a:ext cx="7797472" cy="4625023"/>
          </a:xfrm>
        </p:spPr>
        <p:txBody>
          <a:bodyPr>
            <a:normAutofit/>
          </a:bodyPr>
          <a:lstStyle/>
          <a:p>
            <a:pPr marL="0" indent="0">
              <a:lnSpc>
                <a:spcPct val="110000"/>
              </a:lnSpc>
              <a:buNone/>
            </a:pPr>
            <a:r>
              <a:rPr lang="en-GB" b="1" dirty="0">
                <a:solidFill>
                  <a:srgbClr val="002060"/>
                </a:solidFill>
              </a:rPr>
              <a:t>Update your details on your SAPC profile</a:t>
            </a:r>
          </a:p>
          <a:p>
            <a:pPr marL="457200" lvl="1" indent="0">
              <a:lnSpc>
                <a:spcPct val="110000"/>
              </a:lnSpc>
              <a:buNone/>
            </a:pPr>
            <a:endParaRPr lang="en-GB" dirty="0">
              <a:solidFill>
                <a:srgbClr val="002060"/>
              </a:solidFill>
            </a:endParaRPr>
          </a:p>
          <a:p>
            <a:pPr lvl="1">
              <a:lnSpc>
                <a:spcPct val="110000"/>
              </a:lnSpc>
              <a:buSzPct val="120000"/>
              <a:buFont typeface="Arial" panose="020B0604020202020204" pitchFamily="34" charset="0"/>
              <a:buChar char="•"/>
            </a:pPr>
            <a:r>
              <a:rPr lang="en-GB" dirty="0">
                <a:solidFill>
                  <a:srgbClr val="002060"/>
                </a:solidFill>
              </a:rPr>
              <a:t>Cell phone number</a:t>
            </a:r>
          </a:p>
          <a:p>
            <a:pPr lvl="1">
              <a:lnSpc>
                <a:spcPct val="110000"/>
              </a:lnSpc>
              <a:buSzPct val="120000"/>
              <a:buFont typeface="Arial" panose="020B0604020202020204" pitchFamily="34" charset="0"/>
              <a:buChar char="•"/>
            </a:pPr>
            <a:r>
              <a:rPr lang="en-GB" dirty="0">
                <a:solidFill>
                  <a:srgbClr val="002060"/>
                </a:solidFill>
              </a:rPr>
              <a:t>Email address</a:t>
            </a:r>
          </a:p>
          <a:p>
            <a:pPr lvl="1">
              <a:lnSpc>
                <a:spcPct val="110000"/>
              </a:lnSpc>
              <a:buSzPct val="120000"/>
              <a:buFont typeface="Arial" panose="020B0604020202020204" pitchFamily="34" charset="0"/>
              <a:buChar char="•"/>
            </a:pPr>
            <a:r>
              <a:rPr lang="en-GB" dirty="0">
                <a:solidFill>
                  <a:srgbClr val="002060"/>
                </a:solidFill>
              </a:rPr>
              <a:t>Profile picture </a:t>
            </a:r>
          </a:p>
          <a:p>
            <a:pPr marL="0" indent="0">
              <a:lnSpc>
                <a:spcPct val="110000"/>
              </a:lnSpc>
              <a:buNone/>
            </a:pPr>
            <a:endParaRPr lang="en-GB" dirty="0">
              <a:solidFill>
                <a:srgbClr val="002060"/>
              </a:solidFill>
            </a:endParaRPr>
          </a:p>
          <a:p>
            <a:pPr marL="0" indent="0">
              <a:lnSpc>
                <a:spcPct val="110000"/>
              </a:lnSpc>
              <a:buNone/>
            </a:pPr>
            <a:r>
              <a:rPr lang="en-GB" dirty="0">
                <a:solidFill>
                  <a:srgbClr val="002060"/>
                </a:solidFill>
              </a:rPr>
              <a:t>You are notified via email and SMS when bookings are open</a:t>
            </a:r>
            <a:endParaRPr lang="en-ZA" dirty="0">
              <a:solidFill>
                <a:srgbClr val="002060"/>
              </a:solidFill>
            </a:endParaRPr>
          </a:p>
        </p:txBody>
      </p:sp>
      <p:sp>
        <p:nvSpPr>
          <p:cNvPr id="2" name="Title 1">
            <a:extLst>
              <a:ext uri="{FF2B5EF4-FFF2-40B4-BE49-F238E27FC236}">
                <a16:creationId xmlns:a16="http://schemas.microsoft.com/office/drawing/2014/main" id="{B1AF4662-6C0B-05C2-53C0-696C69F05EBB}"/>
              </a:ext>
            </a:extLst>
          </p:cNvPr>
          <p:cNvSpPr>
            <a:spLocks noGrp="1"/>
          </p:cNvSpPr>
          <p:nvPr>
            <p:ph type="title"/>
          </p:nvPr>
        </p:nvSpPr>
        <p:spPr/>
        <p:txBody>
          <a:bodyPr>
            <a:normAutofit/>
          </a:bodyPr>
          <a:lstStyle/>
          <a:p>
            <a:r>
              <a:rPr lang="en-GB" dirty="0"/>
              <a:t>PREPARING FOR THE EXAMINATION  </a:t>
            </a:r>
            <a:endParaRPr lang="en-ZA" dirty="0"/>
          </a:p>
        </p:txBody>
      </p:sp>
    </p:spTree>
    <p:extLst>
      <p:ext uri="{BB962C8B-B14F-4D97-AF65-F5344CB8AC3E}">
        <p14:creationId xmlns:p14="http://schemas.microsoft.com/office/powerpoint/2010/main" val="39596409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tical Title 3">
            <a:extLst>
              <a:ext uri="{FF2B5EF4-FFF2-40B4-BE49-F238E27FC236}">
                <a16:creationId xmlns:a16="http://schemas.microsoft.com/office/drawing/2014/main" id="{FDCA1AEF-4779-1119-E5D9-A69E9D0D5FC7}"/>
              </a:ext>
            </a:extLst>
          </p:cNvPr>
          <p:cNvSpPr>
            <a:spLocks noGrp="1"/>
          </p:cNvSpPr>
          <p:nvPr>
            <p:ph type="title"/>
          </p:nvPr>
        </p:nvSpPr>
        <p:spPr/>
        <p:txBody>
          <a:bodyPr>
            <a:normAutofit/>
          </a:bodyPr>
          <a:lstStyle/>
          <a:p>
            <a:r>
              <a:rPr lang="en-ZA" dirty="0"/>
              <a:t>2026 DATES </a:t>
            </a:r>
          </a:p>
        </p:txBody>
      </p:sp>
      <p:graphicFrame>
        <p:nvGraphicFramePr>
          <p:cNvPr id="13" name="Content Placeholder 12">
            <a:extLst>
              <a:ext uri="{FF2B5EF4-FFF2-40B4-BE49-F238E27FC236}">
                <a16:creationId xmlns:a16="http://schemas.microsoft.com/office/drawing/2014/main" id="{92DA2456-515C-FB48-3515-2943AE229CC1}"/>
              </a:ext>
            </a:extLst>
          </p:cNvPr>
          <p:cNvGraphicFramePr>
            <a:graphicFrameLocks noGrp="1"/>
          </p:cNvGraphicFramePr>
          <p:nvPr>
            <p:ph sz="half" idx="2"/>
            <p:extLst>
              <p:ext uri="{D42A27DB-BD31-4B8C-83A1-F6EECF244321}">
                <p14:modId xmlns:p14="http://schemas.microsoft.com/office/powerpoint/2010/main" val="3560280773"/>
              </p:ext>
            </p:extLst>
          </p:nvPr>
        </p:nvGraphicFramePr>
        <p:xfrm>
          <a:off x="1977866" y="1297401"/>
          <a:ext cx="5266214" cy="1715770"/>
        </p:xfrm>
        <a:graphic>
          <a:graphicData uri="http://schemas.openxmlformats.org/drawingml/2006/table">
            <a:tbl>
              <a:tblPr firstRow="1" firstCol="1" bandRow="1">
                <a:tableStyleId>{B301B821-A1FF-4177-AEE7-76D212191A09}</a:tableStyleId>
              </a:tblPr>
              <a:tblGrid>
                <a:gridCol w="5266214">
                  <a:extLst>
                    <a:ext uri="{9D8B030D-6E8A-4147-A177-3AD203B41FA5}">
                      <a16:colId xmlns:a16="http://schemas.microsoft.com/office/drawing/2014/main" val="946256632"/>
                    </a:ext>
                  </a:extLst>
                </a:gridCol>
              </a:tblGrid>
              <a:tr h="343154">
                <a:tc>
                  <a:txBody>
                    <a:bodyPr/>
                    <a:lstStyle/>
                    <a:p>
                      <a:pPr algn="ctr">
                        <a:lnSpc>
                          <a:spcPct val="107000"/>
                        </a:lnSpc>
                        <a:buNone/>
                      </a:pPr>
                      <a:r>
                        <a:rPr lang="en-ZA" sz="2000" b="1" kern="100" dirty="0">
                          <a:effectLst/>
                        </a:rPr>
                        <a:t>PRACTICE EISA</a:t>
                      </a:r>
                      <a:endParaRPr lang="en-ZA" sz="20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17272338"/>
                  </a:ext>
                </a:extLst>
              </a:tr>
              <a:tr h="343154">
                <a:tc>
                  <a:txBody>
                    <a:bodyPr/>
                    <a:lstStyle/>
                    <a:p>
                      <a:pPr algn="ctr">
                        <a:lnSpc>
                          <a:spcPct val="107000"/>
                        </a:lnSpc>
                        <a:buNone/>
                      </a:pPr>
                      <a:endParaRPr lang="en-ZA" sz="2000" b="0" kern="1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92928449"/>
                  </a:ext>
                </a:extLst>
              </a:tr>
              <a:tr h="343154">
                <a:tc>
                  <a:txBody>
                    <a:bodyPr/>
                    <a:lstStyle/>
                    <a:p>
                      <a:pPr marL="385445" algn="ctr">
                        <a:lnSpc>
                          <a:spcPct val="107000"/>
                        </a:lnSpc>
                        <a:buNone/>
                      </a:pPr>
                      <a:r>
                        <a:rPr lang="en-ZA" sz="2000" b="0" kern="100" dirty="0">
                          <a:effectLst/>
                        </a:rPr>
                        <a:t>10 February 2026 (Tuesday)</a:t>
                      </a:r>
                      <a:endParaRPr lang="en-ZA" sz="20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8234746"/>
                  </a:ext>
                </a:extLst>
              </a:tr>
              <a:tr h="343154">
                <a:tc>
                  <a:txBody>
                    <a:bodyPr/>
                    <a:lstStyle/>
                    <a:p>
                      <a:pPr marL="385445" algn="ctr">
                        <a:lnSpc>
                          <a:spcPct val="107000"/>
                        </a:lnSpc>
                        <a:buNone/>
                      </a:pPr>
                      <a:r>
                        <a:rPr lang="en-ZA" sz="2000" b="0" kern="100" dirty="0">
                          <a:effectLst/>
                        </a:rPr>
                        <a:t>26 May 2026 (Tuesday)</a:t>
                      </a:r>
                      <a:endParaRPr lang="en-ZA" sz="20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59153098"/>
                  </a:ext>
                </a:extLst>
              </a:tr>
              <a:tr h="343154">
                <a:tc>
                  <a:txBody>
                    <a:bodyPr/>
                    <a:lstStyle/>
                    <a:p>
                      <a:pPr marL="385445" algn="ctr">
                        <a:lnSpc>
                          <a:spcPct val="107000"/>
                        </a:lnSpc>
                        <a:buNone/>
                      </a:pPr>
                      <a:r>
                        <a:rPr lang="en-ZA" sz="2000" b="0" kern="100" dirty="0">
                          <a:effectLst/>
                        </a:rPr>
                        <a:t>11 August 2026 (Tuesday)</a:t>
                      </a:r>
                      <a:endParaRPr lang="en-ZA" sz="20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21013886"/>
                  </a:ext>
                </a:extLst>
              </a:tr>
            </a:tbl>
          </a:graphicData>
        </a:graphic>
      </p:graphicFrame>
      <p:graphicFrame>
        <p:nvGraphicFramePr>
          <p:cNvPr id="14" name="Table 13">
            <a:extLst>
              <a:ext uri="{FF2B5EF4-FFF2-40B4-BE49-F238E27FC236}">
                <a16:creationId xmlns:a16="http://schemas.microsoft.com/office/drawing/2014/main" id="{D3A89A63-D049-26F3-15B4-F01968C1EC61}"/>
              </a:ext>
            </a:extLst>
          </p:cNvPr>
          <p:cNvGraphicFramePr>
            <a:graphicFrameLocks noGrp="1"/>
          </p:cNvGraphicFramePr>
          <p:nvPr>
            <p:extLst>
              <p:ext uri="{D42A27DB-BD31-4B8C-83A1-F6EECF244321}">
                <p14:modId xmlns:p14="http://schemas.microsoft.com/office/powerpoint/2010/main" val="1639001138"/>
              </p:ext>
            </p:extLst>
          </p:nvPr>
        </p:nvGraphicFramePr>
        <p:xfrm>
          <a:off x="386080" y="3340544"/>
          <a:ext cx="10967720" cy="2938624"/>
        </p:xfrm>
        <a:graphic>
          <a:graphicData uri="http://schemas.openxmlformats.org/drawingml/2006/table">
            <a:tbl>
              <a:tblPr firstRow="1" firstCol="1" bandRow="1">
                <a:tableStyleId>{B301B821-A1FF-4177-AEE7-76D212191A09}</a:tableStyleId>
              </a:tblPr>
              <a:tblGrid>
                <a:gridCol w="2711039">
                  <a:extLst>
                    <a:ext uri="{9D8B030D-6E8A-4147-A177-3AD203B41FA5}">
                      <a16:colId xmlns:a16="http://schemas.microsoft.com/office/drawing/2014/main" val="1894615709"/>
                    </a:ext>
                  </a:extLst>
                </a:gridCol>
                <a:gridCol w="1662222">
                  <a:extLst>
                    <a:ext uri="{9D8B030D-6E8A-4147-A177-3AD203B41FA5}">
                      <a16:colId xmlns:a16="http://schemas.microsoft.com/office/drawing/2014/main" val="61585821"/>
                    </a:ext>
                  </a:extLst>
                </a:gridCol>
                <a:gridCol w="1662222">
                  <a:extLst>
                    <a:ext uri="{9D8B030D-6E8A-4147-A177-3AD203B41FA5}">
                      <a16:colId xmlns:a16="http://schemas.microsoft.com/office/drawing/2014/main" val="4028864413"/>
                    </a:ext>
                  </a:extLst>
                </a:gridCol>
                <a:gridCol w="2711039">
                  <a:extLst>
                    <a:ext uri="{9D8B030D-6E8A-4147-A177-3AD203B41FA5}">
                      <a16:colId xmlns:a16="http://schemas.microsoft.com/office/drawing/2014/main" val="492326380"/>
                    </a:ext>
                  </a:extLst>
                </a:gridCol>
                <a:gridCol w="2221198">
                  <a:extLst>
                    <a:ext uri="{9D8B030D-6E8A-4147-A177-3AD203B41FA5}">
                      <a16:colId xmlns:a16="http://schemas.microsoft.com/office/drawing/2014/main" val="3596415767"/>
                    </a:ext>
                  </a:extLst>
                </a:gridCol>
              </a:tblGrid>
              <a:tr h="734656">
                <a:tc>
                  <a:txBody>
                    <a:bodyPr/>
                    <a:lstStyle/>
                    <a:p>
                      <a:pPr>
                        <a:lnSpc>
                          <a:spcPct val="107000"/>
                        </a:lnSpc>
                        <a:buNone/>
                      </a:pPr>
                      <a:r>
                        <a:rPr lang="en-ZA" sz="2000" kern="100" dirty="0">
                          <a:effectLst/>
                        </a:rPr>
                        <a:t>  Open bookings</a:t>
                      </a:r>
                      <a:endParaRPr lang="en-ZA"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buNone/>
                      </a:pPr>
                      <a:r>
                        <a:rPr lang="en-ZA" sz="2000" kern="100" dirty="0">
                          <a:effectLst/>
                        </a:rPr>
                        <a:t>  Close bookings</a:t>
                      </a:r>
                      <a:endParaRPr lang="en-ZA"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buNone/>
                      </a:pPr>
                      <a:r>
                        <a:rPr lang="en-ZA" sz="2000" kern="100">
                          <a:effectLst/>
                        </a:rPr>
                        <a:t>  Late bookings</a:t>
                      </a:r>
                      <a:endParaRPr lang="en-ZA"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buNone/>
                      </a:pPr>
                      <a:r>
                        <a:rPr lang="en-ZA" sz="2000" kern="100">
                          <a:effectLst/>
                        </a:rPr>
                        <a:t> Close bookings</a:t>
                      </a:r>
                      <a:endParaRPr lang="en-ZA"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buNone/>
                      </a:pPr>
                      <a:r>
                        <a:rPr lang="en-ZA" sz="2000" kern="100">
                          <a:effectLst/>
                        </a:rPr>
                        <a:t>EISA dates</a:t>
                      </a:r>
                      <a:endParaRPr lang="en-ZA"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85460024"/>
                  </a:ext>
                </a:extLst>
              </a:tr>
              <a:tr h="734656">
                <a:tc>
                  <a:txBody>
                    <a:bodyPr/>
                    <a:lstStyle/>
                    <a:p>
                      <a:pPr>
                        <a:lnSpc>
                          <a:spcPct val="107000"/>
                        </a:lnSpc>
                        <a:buNone/>
                      </a:pPr>
                      <a:r>
                        <a:rPr lang="en-ZA" sz="2000" kern="100" dirty="0">
                          <a:effectLst/>
                        </a:rPr>
                        <a:t> 10 February 2026</a:t>
                      </a:r>
                      <a:endParaRPr lang="en-ZA"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buNone/>
                      </a:pPr>
                      <a:r>
                        <a:rPr lang="en-ZA" sz="2000" kern="100">
                          <a:effectLst/>
                        </a:rPr>
                        <a:t> 24 February 2026</a:t>
                      </a:r>
                      <a:endParaRPr lang="en-ZA"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buNone/>
                      </a:pPr>
                      <a:r>
                        <a:rPr lang="en-ZA" sz="2000" kern="100" dirty="0">
                          <a:effectLst/>
                        </a:rPr>
                        <a:t> 25 February 2026</a:t>
                      </a:r>
                      <a:endParaRPr lang="en-ZA"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buNone/>
                      </a:pPr>
                      <a:r>
                        <a:rPr lang="en-ZA" sz="2000" kern="100" dirty="0">
                          <a:effectLst/>
                        </a:rPr>
                        <a:t> 10 March 2026</a:t>
                      </a:r>
                      <a:endParaRPr lang="en-ZA"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buNone/>
                      </a:pPr>
                      <a:r>
                        <a:rPr lang="en-ZA" sz="2000" kern="100">
                          <a:effectLst/>
                        </a:rPr>
                        <a:t>24 March (Tuesday)</a:t>
                      </a:r>
                      <a:endParaRPr lang="en-ZA"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4121855"/>
                  </a:ext>
                </a:extLst>
              </a:tr>
              <a:tr h="734656">
                <a:tc>
                  <a:txBody>
                    <a:bodyPr/>
                    <a:lstStyle/>
                    <a:p>
                      <a:pPr>
                        <a:lnSpc>
                          <a:spcPct val="107000"/>
                        </a:lnSpc>
                        <a:buNone/>
                      </a:pPr>
                      <a:r>
                        <a:rPr lang="en-ZA" sz="2000" kern="100" dirty="0">
                          <a:effectLst/>
                        </a:rPr>
                        <a:t> 09 June 2026</a:t>
                      </a:r>
                      <a:endParaRPr lang="en-ZA"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buNone/>
                      </a:pPr>
                      <a:r>
                        <a:rPr lang="en-ZA" sz="2000" kern="100">
                          <a:effectLst/>
                        </a:rPr>
                        <a:t> 23 June 2026</a:t>
                      </a:r>
                      <a:endParaRPr lang="en-ZA"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buNone/>
                      </a:pPr>
                      <a:r>
                        <a:rPr lang="en-ZA" sz="2000" kern="100">
                          <a:effectLst/>
                        </a:rPr>
                        <a:t> 24 June 2026</a:t>
                      </a:r>
                      <a:endParaRPr lang="en-ZA"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buNone/>
                      </a:pPr>
                      <a:r>
                        <a:rPr lang="en-ZA" sz="2000" kern="100" dirty="0">
                          <a:effectLst/>
                        </a:rPr>
                        <a:t> 07 July 2026</a:t>
                      </a:r>
                      <a:endParaRPr lang="en-ZA"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buNone/>
                      </a:pPr>
                      <a:r>
                        <a:rPr lang="en-ZA" sz="2000" kern="100">
                          <a:effectLst/>
                        </a:rPr>
                        <a:t>21 July (Tuesday)</a:t>
                      </a:r>
                      <a:endParaRPr lang="en-ZA"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06408810"/>
                  </a:ext>
                </a:extLst>
              </a:tr>
              <a:tr h="734656">
                <a:tc>
                  <a:txBody>
                    <a:bodyPr/>
                    <a:lstStyle/>
                    <a:p>
                      <a:pPr>
                        <a:lnSpc>
                          <a:spcPct val="107000"/>
                        </a:lnSpc>
                        <a:buNone/>
                      </a:pPr>
                      <a:r>
                        <a:rPr lang="en-ZA" sz="2000" kern="100" dirty="0">
                          <a:effectLst/>
                        </a:rPr>
                        <a:t> 22 September 2026</a:t>
                      </a:r>
                      <a:endParaRPr lang="en-ZA"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buNone/>
                      </a:pPr>
                      <a:r>
                        <a:rPr lang="en-ZA" sz="2000" kern="100">
                          <a:effectLst/>
                        </a:rPr>
                        <a:t> 06 October 2026</a:t>
                      </a:r>
                      <a:endParaRPr lang="en-ZA"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buNone/>
                      </a:pPr>
                      <a:r>
                        <a:rPr lang="en-ZA" sz="2000" kern="100">
                          <a:effectLst/>
                        </a:rPr>
                        <a:t> 07 October 2026</a:t>
                      </a:r>
                      <a:endParaRPr lang="en-ZA"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buNone/>
                      </a:pPr>
                      <a:r>
                        <a:rPr lang="en-ZA" sz="2000" kern="100" dirty="0">
                          <a:effectLst/>
                        </a:rPr>
                        <a:t> 20 October 2026</a:t>
                      </a:r>
                      <a:endParaRPr lang="en-ZA"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buNone/>
                      </a:pPr>
                      <a:r>
                        <a:rPr lang="en-ZA" sz="2000" kern="100" dirty="0">
                          <a:effectLst/>
                        </a:rPr>
                        <a:t>3 November (Tuesday)</a:t>
                      </a:r>
                      <a:endParaRPr lang="en-ZA"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70533965"/>
                  </a:ext>
                </a:extLst>
              </a:tr>
            </a:tbl>
          </a:graphicData>
        </a:graphic>
      </p:graphicFrame>
      <p:sp>
        <p:nvSpPr>
          <p:cNvPr id="17" name="Right Brace 16">
            <a:extLst>
              <a:ext uri="{FF2B5EF4-FFF2-40B4-BE49-F238E27FC236}">
                <a16:creationId xmlns:a16="http://schemas.microsoft.com/office/drawing/2014/main" id="{8C0FF3D0-B52E-EB21-C2D2-0EE43CB945FA}"/>
              </a:ext>
            </a:extLst>
          </p:cNvPr>
          <p:cNvSpPr/>
          <p:nvPr/>
        </p:nvSpPr>
        <p:spPr>
          <a:xfrm>
            <a:off x="7315200" y="1178560"/>
            <a:ext cx="629920" cy="1910080"/>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18" name="Rectangle: Rounded Corners 17">
            <a:extLst>
              <a:ext uri="{FF2B5EF4-FFF2-40B4-BE49-F238E27FC236}">
                <a16:creationId xmlns:a16="http://schemas.microsoft.com/office/drawing/2014/main" id="{2697D69F-115D-5EB1-0337-245E0BDA2261}"/>
              </a:ext>
            </a:extLst>
          </p:cNvPr>
          <p:cNvSpPr/>
          <p:nvPr/>
        </p:nvSpPr>
        <p:spPr>
          <a:xfrm>
            <a:off x="8138160" y="1818640"/>
            <a:ext cx="2150586" cy="69088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2000" b="1" dirty="0"/>
              <a:t>No fee</a:t>
            </a:r>
          </a:p>
        </p:txBody>
      </p:sp>
      <p:sp>
        <p:nvSpPr>
          <p:cNvPr id="19" name="Rectangle: Rounded Corners 18">
            <a:extLst>
              <a:ext uri="{FF2B5EF4-FFF2-40B4-BE49-F238E27FC236}">
                <a16:creationId xmlns:a16="http://schemas.microsoft.com/office/drawing/2014/main" id="{C590E889-F593-8001-68E7-4B003997199C}"/>
              </a:ext>
            </a:extLst>
          </p:cNvPr>
          <p:cNvSpPr/>
          <p:nvPr/>
        </p:nvSpPr>
        <p:spPr>
          <a:xfrm>
            <a:off x="1117600" y="6355224"/>
            <a:ext cx="8666480" cy="4034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b="1" dirty="0"/>
          </a:p>
          <a:p>
            <a:pPr algn="ctr"/>
            <a:r>
              <a:rPr lang="en-ZA" sz="2000" b="1" dirty="0"/>
              <a:t>Exam booking fee </a:t>
            </a:r>
            <a:r>
              <a:rPr lang="en-ZA" sz="2000" b="1"/>
              <a:t>= R737.00             </a:t>
            </a:r>
            <a:r>
              <a:rPr lang="en-ZA" sz="2000" b="1" dirty="0"/>
              <a:t>Late booking fee = R 1 104.00</a:t>
            </a:r>
          </a:p>
          <a:p>
            <a:pPr algn="ctr"/>
            <a:endParaRPr lang="en-ZA" dirty="0"/>
          </a:p>
        </p:txBody>
      </p:sp>
    </p:spTree>
    <p:extLst>
      <p:ext uri="{BB962C8B-B14F-4D97-AF65-F5344CB8AC3E}">
        <p14:creationId xmlns:p14="http://schemas.microsoft.com/office/powerpoint/2010/main" val="12222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A4857-E15C-4E01-BB2D-61E308C75AF9}"/>
              </a:ext>
            </a:extLst>
          </p:cNvPr>
          <p:cNvSpPr>
            <a:spLocks noGrp="1"/>
          </p:cNvSpPr>
          <p:nvPr>
            <p:ph type="title"/>
          </p:nvPr>
        </p:nvSpPr>
        <p:spPr>
          <a:xfrm>
            <a:off x="1422400" y="152400"/>
            <a:ext cx="9931400" cy="1390650"/>
          </a:xfrm>
        </p:spPr>
        <p:txBody>
          <a:bodyPr>
            <a:normAutofit/>
          </a:bodyPr>
          <a:lstStyle/>
          <a:p>
            <a:r>
              <a:rPr lang="en-ZA" dirty="0"/>
              <a:t>WHERE DO YOU FIND THE EISA MANUAL AND PRACTICE PAPERS?</a:t>
            </a:r>
          </a:p>
        </p:txBody>
      </p:sp>
      <p:sp>
        <p:nvSpPr>
          <p:cNvPr id="19" name="TextBox 18">
            <a:extLst>
              <a:ext uri="{FF2B5EF4-FFF2-40B4-BE49-F238E27FC236}">
                <a16:creationId xmlns:a16="http://schemas.microsoft.com/office/drawing/2014/main" id="{F79F4F4B-9A6B-413E-A4C0-41899AB04C8F}"/>
              </a:ext>
            </a:extLst>
          </p:cNvPr>
          <p:cNvSpPr txBox="1"/>
          <p:nvPr/>
        </p:nvSpPr>
        <p:spPr>
          <a:xfrm>
            <a:off x="3887361" y="1426230"/>
            <a:ext cx="4572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000" b="0" i="0" u="none" strike="noStrike" kern="1200" cap="none" spc="0" normalizeH="0" baseline="0" noProof="0" dirty="0">
                <a:ln>
                  <a:noFill/>
                </a:ln>
                <a:solidFill>
                  <a:srgbClr val="002060"/>
                </a:solidFill>
                <a:effectLst/>
                <a:uLnTx/>
                <a:uFillTx/>
                <a:latin typeface="Calibri" panose="020F0502020204030204"/>
                <a:ea typeface="+mn-ea"/>
                <a:cs typeface="+mn-cs"/>
              </a:rPr>
              <a:t>https://www.sapc.za.org/</a:t>
            </a:r>
          </a:p>
        </p:txBody>
      </p:sp>
      <p:pic>
        <p:nvPicPr>
          <p:cNvPr id="5" name="Picture 4">
            <a:extLst>
              <a:ext uri="{FF2B5EF4-FFF2-40B4-BE49-F238E27FC236}">
                <a16:creationId xmlns:a16="http://schemas.microsoft.com/office/drawing/2014/main" id="{FD06F261-9D43-9CBC-6C5E-03168E5AA3A5}"/>
              </a:ext>
            </a:extLst>
          </p:cNvPr>
          <p:cNvPicPr>
            <a:picLocks noChangeAspect="1"/>
          </p:cNvPicPr>
          <p:nvPr/>
        </p:nvPicPr>
        <p:blipFill>
          <a:blip r:embed="rId3"/>
          <a:stretch>
            <a:fillRect/>
          </a:stretch>
        </p:blipFill>
        <p:spPr>
          <a:xfrm>
            <a:off x="1580860" y="5063698"/>
            <a:ext cx="7846168" cy="1588729"/>
          </a:xfrm>
          <a:prstGeom prst="rect">
            <a:avLst/>
          </a:prstGeom>
        </p:spPr>
      </p:pic>
      <p:pic>
        <p:nvPicPr>
          <p:cNvPr id="9" name="Picture 8">
            <a:extLst>
              <a:ext uri="{FF2B5EF4-FFF2-40B4-BE49-F238E27FC236}">
                <a16:creationId xmlns:a16="http://schemas.microsoft.com/office/drawing/2014/main" id="{C460DF50-23CE-13EF-E239-C7987DA78DCC}"/>
              </a:ext>
            </a:extLst>
          </p:cNvPr>
          <p:cNvPicPr>
            <a:picLocks noChangeAspect="1"/>
          </p:cNvPicPr>
          <p:nvPr/>
        </p:nvPicPr>
        <p:blipFill>
          <a:blip r:embed="rId4"/>
          <a:stretch>
            <a:fillRect/>
          </a:stretch>
        </p:blipFill>
        <p:spPr>
          <a:xfrm>
            <a:off x="1549760" y="1826340"/>
            <a:ext cx="7846168" cy="3260599"/>
          </a:xfrm>
          <a:prstGeom prst="rect">
            <a:avLst/>
          </a:prstGeom>
        </p:spPr>
      </p:pic>
      <p:sp>
        <p:nvSpPr>
          <p:cNvPr id="12" name="Rectangle: Rounded Corners 11">
            <a:extLst>
              <a:ext uri="{FF2B5EF4-FFF2-40B4-BE49-F238E27FC236}">
                <a16:creationId xmlns:a16="http://schemas.microsoft.com/office/drawing/2014/main" id="{A4035784-7111-5B07-91ED-AC9EECB48A11}"/>
              </a:ext>
            </a:extLst>
          </p:cNvPr>
          <p:cNvSpPr/>
          <p:nvPr/>
        </p:nvSpPr>
        <p:spPr>
          <a:xfrm>
            <a:off x="4430036" y="2081239"/>
            <a:ext cx="1192176" cy="31596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028E30B7-3243-E3DC-CB8B-9E83F9F64653}"/>
              </a:ext>
            </a:extLst>
          </p:cNvPr>
          <p:cNvSpPr/>
          <p:nvPr/>
        </p:nvSpPr>
        <p:spPr>
          <a:xfrm>
            <a:off x="1549759" y="5063698"/>
            <a:ext cx="1131570" cy="31596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FF700CAB-2045-834A-AD7E-BA66AAD2DB13}"/>
              </a:ext>
            </a:extLst>
          </p:cNvPr>
          <p:cNvSpPr/>
          <p:nvPr/>
        </p:nvSpPr>
        <p:spPr>
          <a:xfrm>
            <a:off x="1549759" y="6136652"/>
            <a:ext cx="1498241" cy="18017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47666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5FFF0-9FE3-49EC-91BE-DD18E8D3D0DD}"/>
              </a:ext>
            </a:extLst>
          </p:cNvPr>
          <p:cNvSpPr>
            <a:spLocks noGrp="1"/>
          </p:cNvSpPr>
          <p:nvPr>
            <p:ph type="title"/>
          </p:nvPr>
        </p:nvSpPr>
        <p:spPr>
          <a:xfrm>
            <a:off x="1338765" y="320520"/>
            <a:ext cx="5090027" cy="1325563"/>
          </a:xfrm>
        </p:spPr>
        <p:txBody>
          <a:bodyPr>
            <a:normAutofit/>
          </a:bodyPr>
          <a:lstStyle/>
          <a:p>
            <a:r>
              <a:rPr lang="en-ZA" sz="4000" dirty="0"/>
              <a:t>REMOTE EXAMINATION </a:t>
            </a:r>
          </a:p>
        </p:txBody>
      </p:sp>
      <p:graphicFrame>
        <p:nvGraphicFramePr>
          <p:cNvPr id="9" name="Diagram 8">
            <a:extLst>
              <a:ext uri="{FF2B5EF4-FFF2-40B4-BE49-F238E27FC236}">
                <a16:creationId xmlns:a16="http://schemas.microsoft.com/office/drawing/2014/main" id="{02857284-74DC-43D6-9E4D-819F29DF1838}"/>
              </a:ext>
            </a:extLst>
          </p:cNvPr>
          <p:cNvGraphicFramePr/>
          <p:nvPr>
            <p:extLst>
              <p:ext uri="{D42A27DB-BD31-4B8C-83A1-F6EECF244321}">
                <p14:modId xmlns:p14="http://schemas.microsoft.com/office/powerpoint/2010/main" val="493979414"/>
              </p:ext>
            </p:extLst>
          </p:nvPr>
        </p:nvGraphicFramePr>
        <p:xfrm>
          <a:off x="1904210" y="1646083"/>
          <a:ext cx="6096000" cy="45192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1B2A3455-B056-4B92-B1C5-CB114F69FFD6}"/>
              </a:ext>
            </a:extLst>
          </p:cNvPr>
          <p:cNvSpPr txBox="1"/>
          <p:nvPr/>
        </p:nvSpPr>
        <p:spPr>
          <a:xfrm>
            <a:off x="2412109" y="5207533"/>
            <a:ext cx="486888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800" b="1" i="0" u="none" strike="noStrike" kern="1200" cap="none" spc="0" normalizeH="0" baseline="0" noProof="0" dirty="0">
                <a:ln>
                  <a:noFill/>
                </a:ln>
                <a:solidFill>
                  <a:schemeClr val="bg1"/>
                </a:solidFill>
                <a:effectLst/>
                <a:uLnTx/>
                <a:uFillTx/>
                <a:latin typeface="Calibri" panose="020F0502020204030204"/>
                <a:ea typeface="+mn-ea"/>
                <a:cs typeface="+mn-cs"/>
              </a:rPr>
              <a:t>VENUES FOR THE ASSESSMENT</a:t>
            </a:r>
          </a:p>
        </p:txBody>
      </p:sp>
    </p:spTree>
    <p:extLst>
      <p:ext uri="{BB962C8B-B14F-4D97-AF65-F5344CB8AC3E}">
        <p14:creationId xmlns:p14="http://schemas.microsoft.com/office/powerpoint/2010/main" val="37401907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24CB7-6FB4-4ABB-BE6B-A466A00E0413}"/>
              </a:ext>
            </a:extLst>
          </p:cNvPr>
          <p:cNvSpPr>
            <a:spLocks noGrp="1"/>
          </p:cNvSpPr>
          <p:nvPr>
            <p:ph type="title"/>
          </p:nvPr>
        </p:nvSpPr>
        <p:spPr/>
        <p:txBody>
          <a:bodyPr/>
          <a:lstStyle/>
          <a:p>
            <a:r>
              <a:rPr lang="en-ZA" dirty="0"/>
              <a:t>REMOTE EXAMINATION </a:t>
            </a:r>
          </a:p>
        </p:txBody>
      </p:sp>
      <p:sp>
        <p:nvSpPr>
          <p:cNvPr id="13" name="Rectangle: Rounded Corners 12">
            <a:extLst>
              <a:ext uri="{FF2B5EF4-FFF2-40B4-BE49-F238E27FC236}">
                <a16:creationId xmlns:a16="http://schemas.microsoft.com/office/drawing/2014/main" id="{16533BF0-8FB7-461A-8082-EEB4FD59B582}"/>
              </a:ext>
            </a:extLst>
          </p:cNvPr>
          <p:cNvSpPr/>
          <p:nvPr/>
        </p:nvSpPr>
        <p:spPr>
          <a:xfrm>
            <a:off x="2135560" y="1556792"/>
            <a:ext cx="3168352" cy="2160240"/>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Arial" panose="020B0604020202020204" pitchFamily="34" charset="0"/>
              <a:cs typeface="Arial" panose="020B0604020202020204" pitchFamily="34" charset="0"/>
            </a:endParaRPr>
          </a:p>
          <a:p>
            <a:pPr algn="ctr"/>
            <a:endParaRPr lang="en-ZA" dirty="0">
              <a:latin typeface="Arial" panose="020B0604020202020204" pitchFamily="34" charset="0"/>
              <a:cs typeface="Arial" panose="020B0604020202020204" pitchFamily="34" charset="0"/>
            </a:endParaRPr>
          </a:p>
          <a:p>
            <a:pPr algn="ctr"/>
            <a:endParaRPr lang="en-ZA" dirty="0">
              <a:latin typeface="Arial" panose="020B0604020202020204" pitchFamily="34" charset="0"/>
              <a:cs typeface="Arial" panose="020B0604020202020204" pitchFamily="34" charset="0"/>
            </a:endParaRPr>
          </a:p>
          <a:p>
            <a:pPr algn="ctr"/>
            <a:r>
              <a:rPr lang="en-ZA" dirty="0">
                <a:latin typeface="Arial" panose="020B0604020202020204" pitchFamily="34" charset="0"/>
                <a:cs typeface="Arial" panose="020B0604020202020204" pitchFamily="34" charset="0"/>
              </a:rPr>
              <a:t>Find a quiet suitable workplace </a:t>
            </a:r>
          </a:p>
          <a:p>
            <a:pPr algn="ctr"/>
            <a:r>
              <a:rPr lang="en-ZA" dirty="0">
                <a:latin typeface="Arial" panose="020B0604020202020204" pitchFamily="34" charset="0"/>
                <a:cs typeface="Arial" panose="020B0604020202020204" pitchFamily="34" charset="0"/>
              </a:rPr>
              <a:t>Enough space for device and references </a:t>
            </a:r>
          </a:p>
        </p:txBody>
      </p:sp>
      <p:sp>
        <p:nvSpPr>
          <p:cNvPr id="15" name="Rectangle: Rounded Corners 14">
            <a:extLst>
              <a:ext uri="{FF2B5EF4-FFF2-40B4-BE49-F238E27FC236}">
                <a16:creationId xmlns:a16="http://schemas.microsoft.com/office/drawing/2014/main" id="{9E3541D5-F62A-47D5-811F-989B3F9D18D4}"/>
              </a:ext>
            </a:extLst>
          </p:cNvPr>
          <p:cNvSpPr/>
          <p:nvPr/>
        </p:nvSpPr>
        <p:spPr>
          <a:xfrm>
            <a:off x="2135560" y="3861048"/>
            <a:ext cx="3168352" cy="2160240"/>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latin typeface="Arial" panose="020B0604020202020204" pitchFamily="34" charset="0"/>
                <a:cs typeface="Arial" panose="020B0604020202020204" pitchFamily="34" charset="0"/>
              </a:rPr>
              <a:t>Download electronic references before the examination date </a:t>
            </a:r>
          </a:p>
        </p:txBody>
      </p:sp>
      <p:sp>
        <p:nvSpPr>
          <p:cNvPr id="17" name="Rectangle: Rounded Corners 16">
            <a:extLst>
              <a:ext uri="{FF2B5EF4-FFF2-40B4-BE49-F238E27FC236}">
                <a16:creationId xmlns:a16="http://schemas.microsoft.com/office/drawing/2014/main" id="{E704B8DF-D23C-44CB-802C-E5715F01C777}"/>
              </a:ext>
            </a:extLst>
          </p:cNvPr>
          <p:cNvSpPr/>
          <p:nvPr/>
        </p:nvSpPr>
        <p:spPr>
          <a:xfrm>
            <a:off x="5447928" y="1556792"/>
            <a:ext cx="3168352" cy="2160240"/>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ZA" dirty="0">
              <a:latin typeface="Arial" panose="020B0604020202020204" pitchFamily="34" charset="0"/>
              <a:cs typeface="Arial" panose="020B0604020202020204" pitchFamily="34" charset="0"/>
            </a:endParaRPr>
          </a:p>
          <a:p>
            <a:pPr algn="ctr"/>
            <a:endParaRPr lang="en-ZA" dirty="0">
              <a:latin typeface="Arial" panose="020B0604020202020204" pitchFamily="34" charset="0"/>
              <a:cs typeface="Arial" panose="020B0604020202020204" pitchFamily="34" charset="0"/>
            </a:endParaRPr>
          </a:p>
          <a:p>
            <a:pPr algn="ctr"/>
            <a:endParaRPr lang="en-ZA" dirty="0">
              <a:latin typeface="Arial" panose="020B0604020202020204" pitchFamily="34" charset="0"/>
              <a:cs typeface="Arial" panose="020B0604020202020204" pitchFamily="34" charset="0"/>
            </a:endParaRPr>
          </a:p>
          <a:p>
            <a:pPr algn="ctr"/>
            <a:r>
              <a:rPr lang="en-ZA" dirty="0">
                <a:latin typeface="Arial" panose="020B0604020202020204" pitchFamily="34" charset="0"/>
                <a:cs typeface="Arial" panose="020B0604020202020204" pitchFamily="34" charset="0"/>
              </a:rPr>
              <a:t>Keep calm </a:t>
            </a:r>
          </a:p>
          <a:p>
            <a:pPr algn="ctr"/>
            <a:r>
              <a:rPr lang="en-ZA" dirty="0">
                <a:latin typeface="Arial" panose="020B0604020202020204" pitchFamily="34" charset="0"/>
                <a:cs typeface="Arial" panose="020B0604020202020204" pitchFamily="34" charset="0"/>
              </a:rPr>
              <a:t>Communicate with your remote invigilator if you are experiencing any difficulty</a:t>
            </a:r>
          </a:p>
        </p:txBody>
      </p:sp>
      <p:sp>
        <p:nvSpPr>
          <p:cNvPr id="19" name="Rectangle: Rounded Corners 18">
            <a:extLst>
              <a:ext uri="{FF2B5EF4-FFF2-40B4-BE49-F238E27FC236}">
                <a16:creationId xmlns:a16="http://schemas.microsoft.com/office/drawing/2014/main" id="{F56E0354-1ABD-4473-8137-78EA897FBC7C}"/>
              </a:ext>
            </a:extLst>
          </p:cNvPr>
          <p:cNvSpPr/>
          <p:nvPr/>
        </p:nvSpPr>
        <p:spPr>
          <a:xfrm>
            <a:off x="5447928" y="3861048"/>
            <a:ext cx="3168352" cy="2160240"/>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Arial" panose="020B0604020202020204" pitchFamily="34" charset="0"/>
              <a:cs typeface="Arial" panose="020B0604020202020204" pitchFamily="34" charset="0"/>
            </a:endParaRPr>
          </a:p>
          <a:p>
            <a:pPr algn="ctr"/>
            <a:r>
              <a:rPr lang="en-ZA" dirty="0">
                <a:latin typeface="Arial" panose="020B0604020202020204" pitchFamily="34" charset="0"/>
                <a:cs typeface="Arial" panose="020B0604020202020204" pitchFamily="34" charset="0"/>
              </a:rPr>
              <a:t>Ensure you have the equipment you will need</a:t>
            </a:r>
          </a:p>
          <a:p>
            <a:pPr algn="ctr"/>
            <a:r>
              <a:rPr lang="en-ZA" dirty="0">
                <a:latin typeface="Arial" panose="020B0604020202020204" pitchFamily="34" charset="0"/>
                <a:cs typeface="Arial" panose="020B0604020202020204" pitchFamily="34" charset="0"/>
              </a:rPr>
              <a:t>i.e. calculator, paper for working out calculations  </a:t>
            </a:r>
          </a:p>
        </p:txBody>
      </p:sp>
      <p:pic>
        <p:nvPicPr>
          <p:cNvPr id="21" name="Graphic 20" descr="Desk">
            <a:extLst>
              <a:ext uri="{FF2B5EF4-FFF2-40B4-BE49-F238E27FC236}">
                <a16:creationId xmlns:a16="http://schemas.microsoft.com/office/drawing/2014/main" id="{F73A8AD8-E1A1-434C-A8D5-74098A273BC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15679" y="1509166"/>
            <a:ext cx="1154939" cy="1154939"/>
          </a:xfrm>
          <a:prstGeom prst="rect">
            <a:avLst/>
          </a:prstGeom>
        </p:spPr>
      </p:pic>
      <p:pic>
        <p:nvPicPr>
          <p:cNvPr id="23" name="Graphic 22" descr="Calculator">
            <a:extLst>
              <a:ext uri="{FF2B5EF4-FFF2-40B4-BE49-F238E27FC236}">
                <a16:creationId xmlns:a16="http://schemas.microsoft.com/office/drawing/2014/main" id="{56D3614E-5B3B-49A7-8754-376BA96DEC9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56972" y="4005064"/>
            <a:ext cx="457200" cy="457200"/>
          </a:xfrm>
          <a:prstGeom prst="rect">
            <a:avLst/>
          </a:prstGeom>
        </p:spPr>
      </p:pic>
      <p:pic>
        <p:nvPicPr>
          <p:cNvPr id="25" name="Graphic 24" descr="Document">
            <a:extLst>
              <a:ext uri="{FF2B5EF4-FFF2-40B4-BE49-F238E27FC236}">
                <a16:creationId xmlns:a16="http://schemas.microsoft.com/office/drawing/2014/main" id="{B3CAA97F-9385-4492-92E6-556E2E4173A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45986" y="4005065"/>
            <a:ext cx="425149" cy="425149"/>
          </a:xfrm>
          <a:prstGeom prst="rect">
            <a:avLst/>
          </a:prstGeom>
        </p:spPr>
      </p:pic>
      <p:pic>
        <p:nvPicPr>
          <p:cNvPr id="27" name="Graphic 26" descr="Pen">
            <a:extLst>
              <a:ext uri="{FF2B5EF4-FFF2-40B4-BE49-F238E27FC236}">
                <a16:creationId xmlns:a16="http://schemas.microsoft.com/office/drawing/2014/main" id="{C992DB6B-A83F-441B-ACBB-7527D91E52A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63360" y="4077072"/>
            <a:ext cx="344808" cy="344808"/>
          </a:xfrm>
          <a:prstGeom prst="rect">
            <a:avLst/>
          </a:prstGeom>
        </p:spPr>
      </p:pic>
      <p:pic>
        <p:nvPicPr>
          <p:cNvPr id="29" name="Graphic 28" descr="Books">
            <a:extLst>
              <a:ext uri="{FF2B5EF4-FFF2-40B4-BE49-F238E27FC236}">
                <a16:creationId xmlns:a16="http://schemas.microsoft.com/office/drawing/2014/main" id="{D9F17BDC-8ACA-4CA1-AA0E-C1888D9DD54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379421" y="3924179"/>
            <a:ext cx="664547" cy="664547"/>
          </a:xfrm>
          <a:prstGeom prst="rect">
            <a:avLst/>
          </a:prstGeom>
        </p:spPr>
      </p:pic>
      <p:pic>
        <p:nvPicPr>
          <p:cNvPr id="31" name="Graphic 30" descr="Email">
            <a:extLst>
              <a:ext uri="{FF2B5EF4-FFF2-40B4-BE49-F238E27FC236}">
                <a16:creationId xmlns:a16="http://schemas.microsoft.com/office/drawing/2014/main" id="{6EDBE69E-ADFC-4EF7-9806-1435002CC0C4}"/>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654210" y="1640990"/>
            <a:ext cx="884761" cy="884761"/>
          </a:xfrm>
          <a:prstGeom prst="rect">
            <a:avLst/>
          </a:prstGeom>
        </p:spPr>
      </p:pic>
    </p:spTree>
    <p:extLst>
      <p:ext uri="{BB962C8B-B14F-4D97-AF65-F5344CB8AC3E}">
        <p14:creationId xmlns:p14="http://schemas.microsoft.com/office/powerpoint/2010/main" val="21918157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C4968-6809-4947-8E59-062B04715F6D}"/>
              </a:ext>
            </a:extLst>
          </p:cNvPr>
          <p:cNvSpPr>
            <a:spLocks noGrp="1"/>
          </p:cNvSpPr>
          <p:nvPr>
            <p:ph type="title"/>
          </p:nvPr>
        </p:nvSpPr>
        <p:spPr>
          <a:xfrm>
            <a:off x="1629935" y="255351"/>
            <a:ext cx="10451229" cy="1133931"/>
          </a:xfrm>
        </p:spPr>
        <p:txBody>
          <a:bodyPr>
            <a:normAutofit fontScale="90000"/>
          </a:bodyPr>
          <a:lstStyle/>
          <a:p>
            <a:r>
              <a:rPr lang="en-ZA" dirty="0"/>
              <a:t>DEVICE AND CONNECTIVITY FOR CANDIDATES</a:t>
            </a:r>
          </a:p>
        </p:txBody>
      </p:sp>
      <p:sp>
        <p:nvSpPr>
          <p:cNvPr id="16" name="Rectangle 15">
            <a:extLst>
              <a:ext uri="{FF2B5EF4-FFF2-40B4-BE49-F238E27FC236}">
                <a16:creationId xmlns:a16="http://schemas.microsoft.com/office/drawing/2014/main" id="{8D7CE9DA-451B-433D-85FE-878D150B967F}"/>
              </a:ext>
            </a:extLst>
          </p:cNvPr>
          <p:cNvSpPr/>
          <p:nvPr/>
        </p:nvSpPr>
        <p:spPr>
          <a:xfrm>
            <a:off x="2157761" y="1834545"/>
            <a:ext cx="3096365" cy="408692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SUGGESTED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DEVICES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AND</a:t>
            </a:r>
            <a:endParaRPr kumimoji="0" lang="en-ZA"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8" name="Graphic 17" descr="Computer">
            <a:extLst>
              <a:ext uri="{FF2B5EF4-FFF2-40B4-BE49-F238E27FC236}">
                <a16:creationId xmlns:a16="http://schemas.microsoft.com/office/drawing/2014/main" id="{2198BC07-F163-4005-BA6B-3446E00376C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39152" y="3790830"/>
            <a:ext cx="882960" cy="882960"/>
          </a:xfrm>
          <a:prstGeom prst="rect">
            <a:avLst/>
          </a:prstGeom>
        </p:spPr>
      </p:pic>
      <p:pic>
        <p:nvPicPr>
          <p:cNvPr id="20" name="Graphic 19" descr="Laptop">
            <a:extLst>
              <a:ext uri="{FF2B5EF4-FFF2-40B4-BE49-F238E27FC236}">
                <a16:creationId xmlns:a16="http://schemas.microsoft.com/office/drawing/2014/main" id="{8AF15186-ABB6-481F-BC4F-623B8E74280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39152" y="2533640"/>
            <a:ext cx="882960" cy="882960"/>
          </a:xfrm>
          <a:prstGeom prst="rect">
            <a:avLst/>
          </a:prstGeom>
        </p:spPr>
      </p:pic>
      <p:sp>
        <p:nvSpPr>
          <p:cNvPr id="22" name="Rectangle 21">
            <a:extLst>
              <a:ext uri="{FF2B5EF4-FFF2-40B4-BE49-F238E27FC236}">
                <a16:creationId xmlns:a16="http://schemas.microsoft.com/office/drawing/2014/main" id="{CB4A7790-198B-4B3D-B3B6-DDB76AF4200F}"/>
              </a:ext>
            </a:extLst>
          </p:cNvPr>
          <p:cNvSpPr/>
          <p:nvPr/>
        </p:nvSpPr>
        <p:spPr>
          <a:xfrm>
            <a:off x="5403503" y="1903100"/>
            <a:ext cx="3682358" cy="145341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35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35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35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DEVICE MUST HAVE A CAMERA OR A LINKED CAMERA WITH VIDEO CAPABILITIES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35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35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ZA" sz="135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35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24" name="Graphic 23" descr="Web cam">
            <a:extLst>
              <a:ext uri="{FF2B5EF4-FFF2-40B4-BE49-F238E27FC236}">
                <a16:creationId xmlns:a16="http://schemas.microsoft.com/office/drawing/2014/main" id="{D9128F41-B029-4D99-A3FD-05533596839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36105" y="2675273"/>
            <a:ext cx="672913" cy="672913"/>
          </a:xfrm>
          <a:prstGeom prst="rect">
            <a:avLst/>
          </a:prstGeom>
        </p:spPr>
      </p:pic>
      <p:sp>
        <p:nvSpPr>
          <p:cNvPr id="26" name="Rectangle 25">
            <a:extLst>
              <a:ext uri="{FF2B5EF4-FFF2-40B4-BE49-F238E27FC236}">
                <a16:creationId xmlns:a16="http://schemas.microsoft.com/office/drawing/2014/main" id="{123C8D55-F7B8-4938-9A79-3C4685FF82F8}"/>
              </a:ext>
            </a:extLst>
          </p:cNvPr>
          <p:cNvSpPr/>
          <p:nvPr/>
        </p:nvSpPr>
        <p:spPr>
          <a:xfrm>
            <a:off x="5358772" y="3429001"/>
            <a:ext cx="3682358" cy="97646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35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35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CONNECTIVITY (MINIMUM 3G)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35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35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ZA" sz="135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35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28" name="Graphic 27" descr="Cloud Computing">
            <a:extLst>
              <a:ext uri="{FF2B5EF4-FFF2-40B4-BE49-F238E27FC236}">
                <a16:creationId xmlns:a16="http://schemas.microsoft.com/office/drawing/2014/main" id="{357A8D49-3C12-4F9A-A929-C2638F98EBD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58691" y="3710439"/>
            <a:ext cx="590508" cy="590508"/>
          </a:xfrm>
          <a:prstGeom prst="rect">
            <a:avLst/>
          </a:prstGeom>
        </p:spPr>
      </p:pic>
      <p:sp>
        <p:nvSpPr>
          <p:cNvPr id="30" name="Rectangle 29">
            <a:extLst>
              <a:ext uri="{FF2B5EF4-FFF2-40B4-BE49-F238E27FC236}">
                <a16:creationId xmlns:a16="http://schemas.microsoft.com/office/drawing/2014/main" id="{A83A2D61-099B-4DDE-A5C4-E0C06F036F24}"/>
              </a:ext>
            </a:extLst>
          </p:cNvPr>
          <p:cNvSpPr/>
          <p:nvPr/>
        </p:nvSpPr>
        <p:spPr>
          <a:xfrm>
            <a:off x="5358772" y="4558766"/>
            <a:ext cx="3682358" cy="113393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35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35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BROWSERS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35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35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ZA" sz="135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35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028" name="Picture 4" descr="Google reveals Chrome zero-day under active attacks | ZDNet">
            <a:extLst>
              <a:ext uri="{FF2B5EF4-FFF2-40B4-BE49-F238E27FC236}">
                <a16:creationId xmlns:a16="http://schemas.microsoft.com/office/drawing/2014/main" id="{A9680B6E-83E3-4AFB-B15E-ABC302CB55F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22523" y="4983860"/>
            <a:ext cx="1176390" cy="6106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refox - Protect your life online with privacy-first products ...">
            <a:extLst>
              <a:ext uri="{FF2B5EF4-FFF2-40B4-BE49-F238E27FC236}">
                <a16:creationId xmlns:a16="http://schemas.microsoft.com/office/drawing/2014/main" id="{A015AC8B-20E8-43A1-9E57-4B51F51ABF7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48638" y="4983860"/>
            <a:ext cx="1085619" cy="61066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icrosoft is pushing out its new Edge browser to Windows 7 and 8.1 ...">
            <a:extLst>
              <a:ext uri="{FF2B5EF4-FFF2-40B4-BE49-F238E27FC236}">
                <a16:creationId xmlns:a16="http://schemas.microsoft.com/office/drawing/2014/main" id="{7CD780E3-9E43-4CC9-A3BC-6402906BCD8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03097" y="4983860"/>
            <a:ext cx="1084351" cy="610661"/>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Smart Phone">
            <a:extLst>
              <a:ext uri="{FF2B5EF4-FFF2-40B4-BE49-F238E27FC236}">
                <a16:creationId xmlns:a16="http://schemas.microsoft.com/office/drawing/2014/main" id="{15B10FAD-922F-41FD-BF9E-DB19F4EC87B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363043" y="5047001"/>
            <a:ext cx="685800" cy="685800"/>
          </a:xfrm>
          <a:prstGeom prst="rect">
            <a:avLst/>
          </a:prstGeom>
        </p:spPr>
      </p:pic>
    </p:spTree>
    <p:extLst>
      <p:ext uri="{BB962C8B-B14F-4D97-AF65-F5344CB8AC3E}">
        <p14:creationId xmlns:p14="http://schemas.microsoft.com/office/powerpoint/2010/main" val="11190223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D05FC-08C1-492F-945F-A4777BCDAC7F}"/>
              </a:ext>
            </a:extLst>
          </p:cNvPr>
          <p:cNvSpPr>
            <a:spLocks noGrp="1"/>
          </p:cNvSpPr>
          <p:nvPr>
            <p:ph type="title"/>
          </p:nvPr>
        </p:nvSpPr>
        <p:spPr>
          <a:xfrm>
            <a:off x="1459922" y="200608"/>
            <a:ext cx="6109652" cy="1143000"/>
          </a:xfrm>
        </p:spPr>
        <p:txBody>
          <a:bodyPr/>
          <a:lstStyle/>
          <a:p>
            <a:r>
              <a:rPr lang="en-GB" dirty="0"/>
              <a:t>PROFILE PICTURE</a:t>
            </a:r>
            <a:endParaRPr lang="en-ZA" dirty="0"/>
          </a:p>
        </p:txBody>
      </p:sp>
      <p:sp>
        <p:nvSpPr>
          <p:cNvPr id="3" name="Content Placeholder 2">
            <a:extLst>
              <a:ext uri="{FF2B5EF4-FFF2-40B4-BE49-F238E27FC236}">
                <a16:creationId xmlns:a16="http://schemas.microsoft.com/office/drawing/2014/main" id="{66621921-D323-4DC4-BD3C-2246AD930977}"/>
              </a:ext>
            </a:extLst>
          </p:cNvPr>
          <p:cNvSpPr>
            <a:spLocks noGrp="1"/>
          </p:cNvSpPr>
          <p:nvPr>
            <p:ph type="body" sz="half" idx="2"/>
          </p:nvPr>
        </p:nvSpPr>
        <p:spPr/>
        <p:txBody>
          <a:bodyPr/>
          <a:lstStyle/>
          <a:p>
            <a:pPr marL="64008" indent="0">
              <a:lnSpc>
                <a:spcPct val="150000"/>
              </a:lnSpc>
              <a:buNone/>
            </a:pPr>
            <a:r>
              <a:rPr lang="en-GB" b="1" dirty="0"/>
              <a:t>Image uploaded on SAPC need to be: </a:t>
            </a:r>
          </a:p>
          <a:p>
            <a:pPr marL="719138" indent="-719138">
              <a:lnSpc>
                <a:spcPct val="100000"/>
              </a:lnSpc>
              <a:buFont typeface="Arial" panose="020B0604020202020204" pitchFamily="34" charset="0"/>
              <a:buChar char="•"/>
            </a:pPr>
            <a:r>
              <a:rPr lang="en-GB" dirty="0"/>
              <a:t>a colour image</a:t>
            </a:r>
          </a:p>
          <a:p>
            <a:pPr marL="719138" indent="-719138">
              <a:lnSpc>
                <a:spcPct val="100000"/>
              </a:lnSpc>
              <a:buFont typeface="Arial" panose="020B0604020202020204" pitchFamily="34" charset="0"/>
              <a:buChar char="•"/>
            </a:pPr>
            <a:r>
              <a:rPr lang="en-GB" dirty="0"/>
              <a:t>taken in last six (6) months </a:t>
            </a:r>
          </a:p>
          <a:p>
            <a:pPr marL="719138" indent="-719138">
              <a:lnSpc>
                <a:spcPct val="100000"/>
              </a:lnSpc>
              <a:buFont typeface="Arial" panose="020B0604020202020204" pitchFamily="34" charset="0"/>
              <a:buChar char="•"/>
            </a:pPr>
            <a:r>
              <a:rPr lang="en-GB" dirty="0"/>
              <a:t>of your head and shoulders</a:t>
            </a:r>
          </a:p>
          <a:p>
            <a:endParaRPr lang="en-ZA" dirty="0"/>
          </a:p>
        </p:txBody>
      </p:sp>
      <p:sp>
        <p:nvSpPr>
          <p:cNvPr id="4" name="Rectangle 3">
            <a:extLst>
              <a:ext uri="{FF2B5EF4-FFF2-40B4-BE49-F238E27FC236}">
                <a16:creationId xmlns:a16="http://schemas.microsoft.com/office/drawing/2014/main" id="{B54FC128-9A61-4BA0-8C6A-ED2F1AA35796}"/>
              </a:ext>
            </a:extLst>
          </p:cNvPr>
          <p:cNvSpPr/>
          <p:nvPr/>
        </p:nvSpPr>
        <p:spPr>
          <a:xfrm>
            <a:off x="1624195" y="4650360"/>
            <a:ext cx="5945379" cy="193699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PLEASE NOTE: </a:t>
            </a:r>
          </a:p>
          <a:p>
            <a:pPr marL="0" marR="0" lvl="0" indent="0" algn="ctr" defTabSz="914400" rtl="0" eaLnBrk="1" fontAlgn="auto" latinLnBrk="0" hangingPunct="1">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Profile picture is used by the invigilator to verify identity of candidate writing the exam</a:t>
            </a:r>
          </a:p>
        </p:txBody>
      </p:sp>
      <p:pic>
        <p:nvPicPr>
          <p:cNvPr id="10" name="Graphic 9" descr="Male profile with solid fill">
            <a:extLst>
              <a:ext uri="{FF2B5EF4-FFF2-40B4-BE49-F238E27FC236}">
                <a16:creationId xmlns:a16="http://schemas.microsoft.com/office/drawing/2014/main" id="{C51C634A-50EC-46C3-B582-DD75382F1B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92344" y="1268760"/>
            <a:ext cx="1944216" cy="1944216"/>
          </a:xfrm>
          <a:prstGeom prst="rect">
            <a:avLst/>
          </a:prstGeom>
        </p:spPr>
      </p:pic>
      <p:pic>
        <p:nvPicPr>
          <p:cNvPr id="14" name="Graphic 13" descr="Female Profile with solid fill">
            <a:extLst>
              <a:ext uri="{FF2B5EF4-FFF2-40B4-BE49-F238E27FC236}">
                <a16:creationId xmlns:a16="http://schemas.microsoft.com/office/drawing/2014/main" id="{9BBF332A-F751-4DC5-B81E-56DA943370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76238" y="3474098"/>
            <a:ext cx="1944216" cy="1944216"/>
          </a:xfrm>
          <a:prstGeom prst="rect">
            <a:avLst/>
          </a:prstGeom>
        </p:spPr>
      </p:pic>
      <p:sp>
        <p:nvSpPr>
          <p:cNvPr id="15" name="Rectangle: Rounded Corners 14">
            <a:extLst>
              <a:ext uri="{FF2B5EF4-FFF2-40B4-BE49-F238E27FC236}">
                <a16:creationId xmlns:a16="http://schemas.microsoft.com/office/drawing/2014/main" id="{2FC2FEE7-5811-4B92-AAD7-8643EB4DF33F}"/>
              </a:ext>
            </a:extLst>
          </p:cNvPr>
          <p:cNvSpPr/>
          <p:nvPr/>
        </p:nvSpPr>
        <p:spPr>
          <a:xfrm>
            <a:off x="9192343" y="1268760"/>
            <a:ext cx="1837117" cy="1869368"/>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C6605ACA-8192-4162-A4E0-F996AF5B84FC}"/>
              </a:ext>
            </a:extLst>
          </p:cNvPr>
          <p:cNvSpPr/>
          <p:nvPr/>
        </p:nvSpPr>
        <p:spPr>
          <a:xfrm>
            <a:off x="9276238" y="3489107"/>
            <a:ext cx="1753222" cy="192920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Graphic 5" descr="Comment Important with solid fill">
            <a:extLst>
              <a:ext uri="{FF2B5EF4-FFF2-40B4-BE49-F238E27FC236}">
                <a16:creationId xmlns:a16="http://schemas.microsoft.com/office/drawing/2014/main" id="{29428CF6-C6A9-1F96-ADC7-17268BB9432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8298" y="3896522"/>
            <a:ext cx="1521792" cy="1521792"/>
          </a:xfrm>
          <a:prstGeom prst="rect">
            <a:avLst/>
          </a:prstGeom>
        </p:spPr>
      </p:pic>
    </p:spTree>
    <p:extLst>
      <p:ext uri="{BB962C8B-B14F-4D97-AF65-F5344CB8AC3E}">
        <p14:creationId xmlns:p14="http://schemas.microsoft.com/office/powerpoint/2010/main" val="1066146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6425E-F97E-4399-825B-3DBA29CCE961}"/>
              </a:ext>
            </a:extLst>
          </p:cNvPr>
          <p:cNvSpPr>
            <a:spLocks noGrp="1"/>
          </p:cNvSpPr>
          <p:nvPr>
            <p:ph type="title"/>
          </p:nvPr>
        </p:nvSpPr>
        <p:spPr>
          <a:xfrm>
            <a:off x="1376218" y="133322"/>
            <a:ext cx="10557164" cy="775417"/>
          </a:xfrm>
        </p:spPr>
        <p:txBody>
          <a:bodyPr>
            <a:normAutofit fontScale="90000"/>
          </a:bodyPr>
          <a:lstStyle/>
          <a:p>
            <a:r>
              <a:rPr lang="en-US" b="1" dirty="0"/>
              <a:t>EXAM CONTENT: EXIT LEVEL OUTCOMES</a:t>
            </a:r>
            <a:endParaRPr lang="en-ZA" b="1" dirty="0"/>
          </a:p>
        </p:txBody>
      </p:sp>
      <p:graphicFrame>
        <p:nvGraphicFramePr>
          <p:cNvPr id="5" name="Content Placeholder 3">
            <a:extLst>
              <a:ext uri="{FF2B5EF4-FFF2-40B4-BE49-F238E27FC236}">
                <a16:creationId xmlns:a16="http://schemas.microsoft.com/office/drawing/2014/main" id="{7735B4B1-9B18-4653-B244-44BF1FBB5D76}"/>
              </a:ext>
            </a:extLst>
          </p:cNvPr>
          <p:cNvGraphicFramePr>
            <a:graphicFrameLocks noGrp="1"/>
          </p:cNvGraphicFramePr>
          <p:nvPr>
            <p:ph idx="1"/>
            <p:extLst>
              <p:ext uri="{D42A27DB-BD31-4B8C-83A1-F6EECF244321}">
                <p14:modId xmlns:p14="http://schemas.microsoft.com/office/powerpoint/2010/main" val="1833135125"/>
              </p:ext>
            </p:extLst>
          </p:nvPr>
        </p:nvGraphicFramePr>
        <p:xfrm>
          <a:off x="1600200" y="792481"/>
          <a:ext cx="10176164" cy="59321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27844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D1AB66-568E-0FF6-BE94-81442DD69B64}"/>
              </a:ext>
            </a:extLst>
          </p:cNvPr>
          <p:cNvSpPr/>
          <p:nvPr/>
        </p:nvSpPr>
        <p:spPr>
          <a:xfrm>
            <a:off x="10248900" y="2657475"/>
            <a:ext cx="771525" cy="2400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3" name="Content Placeholder 12">
            <a:extLst>
              <a:ext uri="{FF2B5EF4-FFF2-40B4-BE49-F238E27FC236}">
                <a16:creationId xmlns:a16="http://schemas.microsoft.com/office/drawing/2014/main" id="{E9F0E2E8-2138-B8E5-FB63-1FC0DBB8B788}"/>
              </a:ext>
            </a:extLst>
          </p:cNvPr>
          <p:cNvPicPr>
            <a:picLocks noGrp="1" noChangeAspect="1"/>
          </p:cNvPicPr>
          <p:nvPr>
            <p:ph sz="half" idx="1"/>
          </p:nvPr>
        </p:nvPicPr>
        <p:blipFill>
          <a:blip r:embed="rId3"/>
          <a:stretch>
            <a:fillRect/>
          </a:stretch>
        </p:blipFill>
        <p:spPr>
          <a:xfrm>
            <a:off x="1171574" y="1554869"/>
            <a:ext cx="10668001" cy="5084056"/>
          </a:xfrm>
        </p:spPr>
      </p:pic>
      <p:sp>
        <p:nvSpPr>
          <p:cNvPr id="3" name="Title 1">
            <a:extLst>
              <a:ext uri="{FF2B5EF4-FFF2-40B4-BE49-F238E27FC236}">
                <a16:creationId xmlns:a16="http://schemas.microsoft.com/office/drawing/2014/main" id="{A2DEE7BB-A46E-0075-4532-ED211E10FFB3}"/>
              </a:ext>
            </a:extLst>
          </p:cNvPr>
          <p:cNvSpPr>
            <a:spLocks noGrp="1"/>
          </p:cNvSpPr>
          <p:nvPr>
            <p:ph type="title"/>
          </p:nvPr>
        </p:nvSpPr>
        <p:spPr>
          <a:xfrm>
            <a:off x="1459922" y="200608"/>
            <a:ext cx="6109652" cy="1143000"/>
          </a:xfrm>
        </p:spPr>
        <p:txBody>
          <a:bodyPr/>
          <a:lstStyle/>
          <a:p>
            <a:r>
              <a:rPr lang="en-GB" dirty="0"/>
              <a:t>PROFILE PICTURE</a:t>
            </a:r>
            <a:endParaRPr lang="en-ZA" dirty="0"/>
          </a:p>
        </p:txBody>
      </p:sp>
    </p:spTree>
    <p:extLst>
      <p:ext uri="{BB962C8B-B14F-4D97-AF65-F5344CB8AC3E}">
        <p14:creationId xmlns:p14="http://schemas.microsoft.com/office/powerpoint/2010/main" val="14761511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A4857-E15C-4E01-BB2D-61E308C75AF9}"/>
              </a:ext>
            </a:extLst>
          </p:cNvPr>
          <p:cNvSpPr>
            <a:spLocks noGrp="1"/>
          </p:cNvSpPr>
          <p:nvPr>
            <p:ph type="title"/>
          </p:nvPr>
        </p:nvSpPr>
        <p:spPr>
          <a:xfrm>
            <a:off x="1422400" y="502776"/>
            <a:ext cx="10502122" cy="775417"/>
          </a:xfrm>
        </p:spPr>
        <p:txBody>
          <a:bodyPr>
            <a:normAutofit fontScale="90000"/>
          </a:bodyPr>
          <a:lstStyle/>
          <a:p>
            <a:r>
              <a:rPr lang="en-ZA" dirty="0"/>
              <a:t>WHERE DO YOU FIND THE EXAMINATION?</a:t>
            </a:r>
          </a:p>
        </p:txBody>
      </p:sp>
      <p:sp>
        <p:nvSpPr>
          <p:cNvPr id="19" name="TextBox 18">
            <a:extLst>
              <a:ext uri="{FF2B5EF4-FFF2-40B4-BE49-F238E27FC236}">
                <a16:creationId xmlns:a16="http://schemas.microsoft.com/office/drawing/2014/main" id="{F79F4F4B-9A6B-413E-A4C0-41899AB04C8F}"/>
              </a:ext>
            </a:extLst>
          </p:cNvPr>
          <p:cNvSpPr txBox="1"/>
          <p:nvPr/>
        </p:nvSpPr>
        <p:spPr>
          <a:xfrm>
            <a:off x="4007768" y="1231294"/>
            <a:ext cx="4572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000" b="0" i="0" u="none" strike="noStrike" kern="1200" cap="none" spc="0" normalizeH="0" baseline="0" noProof="0" dirty="0">
                <a:ln>
                  <a:noFill/>
                </a:ln>
                <a:solidFill>
                  <a:prstClr val="white"/>
                </a:solidFill>
                <a:effectLst/>
                <a:uLnTx/>
                <a:uFillTx/>
                <a:latin typeface="Calibri" panose="020F0502020204030204"/>
                <a:ea typeface="+mn-ea"/>
                <a:cs typeface="+mn-cs"/>
              </a:rPr>
              <a:t>https://www.sapc.za.org/</a:t>
            </a:r>
          </a:p>
        </p:txBody>
      </p:sp>
      <p:pic>
        <p:nvPicPr>
          <p:cNvPr id="6" name="Picture 5">
            <a:extLst>
              <a:ext uri="{FF2B5EF4-FFF2-40B4-BE49-F238E27FC236}">
                <a16:creationId xmlns:a16="http://schemas.microsoft.com/office/drawing/2014/main" id="{AEB45AFD-9ADC-012A-018A-4811CFDCAF7B}"/>
              </a:ext>
            </a:extLst>
          </p:cNvPr>
          <p:cNvPicPr>
            <a:picLocks noChangeAspect="1"/>
          </p:cNvPicPr>
          <p:nvPr/>
        </p:nvPicPr>
        <p:blipFill>
          <a:blip r:embed="rId3"/>
          <a:stretch>
            <a:fillRect/>
          </a:stretch>
        </p:blipFill>
        <p:spPr>
          <a:xfrm>
            <a:off x="1645920" y="1523711"/>
            <a:ext cx="9326880" cy="4871755"/>
          </a:xfrm>
          <a:prstGeom prst="rect">
            <a:avLst/>
          </a:prstGeom>
        </p:spPr>
      </p:pic>
      <p:sp>
        <p:nvSpPr>
          <p:cNvPr id="8" name="Rectangle: Rounded Corners 7">
            <a:extLst>
              <a:ext uri="{FF2B5EF4-FFF2-40B4-BE49-F238E27FC236}">
                <a16:creationId xmlns:a16="http://schemas.microsoft.com/office/drawing/2014/main" id="{11730902-566C-D658-A018-D29607B3F305}"/>
              </a:ext>
            </a:extLst>
          </p:cNvPr>
          <p:cNvSpPr/>
          <p:nvPr/>
        </p:nvSpPr>
        <p:spPr>
          <a:xfrm>
            <a:off x="5166361" y="2025317"/>
            <a:ext cx="1303020" cy="42675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DED6F70-6C52-0FBC-6588-6D7F6776B05F}"/>
              </a:ext>
            </a:extLst>
          </p:cNvPr>
          <p:cNvSpPr txBox="1"/>
          <p:nvPr/>
        </p:nvSpPr>
        <p:spPr>
          <a:xfrm>
            <a:off x="1824359" y="4848872"/>
            <a:ext cx="1561699" cy="1312042"/>
          </a:xfrm>
          <a:prstGeom prst="rect">
            <a:avLst/>
          </a:prstGeom>
          <a:no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1" name="Straight Arrow Connector 10">
            <a:extLst>
              <a:ext uri="{FF2B5EF4-FFF2-40B4-BE49-F238E27FC236}">
                <a16:creationId xmlns:a16="http://schemas.microsoft.com/office/drawing/2014/main" id="{DC02BAF8-D390-1ED8-835C-8687024293C7}"/>
              </a:ext>
            </a:extLst>
          </p:cNvPr>
          <p:cNvCxnSpPr>
            <a:cxnSpLocks/>
          </p:cNvCxnSpPr>
          <p:nvPr/>
        </p:nvCxnSpPr>
        <p:spPr>
          <a:xfrm flipH="1">
            <a:off x="3031728" y="2452067"/>
            <a:ext cx="2980452" cy="306964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4782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2D8B8-2A5F-3776-3773-16DE2CC8FD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0AAFEF-ABDC-FEB0-2CC5-BBC3E6CCC2A4}"/>
              </a:ext>
            </a:extLst>
          </p:cNvPr>
          <p:cNvSpPr>
            <a:spLocks noGrp="1"/>
          </p:cNvSpPr>
          <p:nvPr>
            <p:ph type="title"/>
          </p:nvPr>
        </p:nvSpPr>
        <p:spPr>
          <a:xfrm>
            <a:off x="1422400" y="502776"/>
            <a:ext cx="10436808" cy="775417"/>
          </a:xfrm>
        </p:spPr>
        <p:txBody>
          <a:bodyPr>
            <a:normAutofit fontScale="90000"/>
          </a:bodyPr>
          <a:lstStyle/>
          <a:p>
            <a:r>
              <a:rPr lang="en-ZA" dirty="0"/>
              <a:t>WHERE DO YOU FIND THE EXAMINATION?</a:t>
            </a:r>
          </a:p>
        </p:txBody>
      </p:sp>
      <p:pic>
        <p:nvPicPr>
          <p:cNvPr id="4" name="Picture 3">
            <a:extLst>
              <a:ext uri="{FF2B5EF4-FFF2-40B4-BE49-F238E27FC236}">
                <a16:creationId xmlns:a16="http://schemas.microsoft.com/office/drawing/2014/main" id="{300C90E4-84DB-2049-6F07-18D25932C20D}"/>
              </a:ext>
            </a:extLst>
          </p:cNvPr>
          <p:cNvPicPr>
            <a:picLocks noChangeAspect="1"/>
          </p:cNvPicPr>
          <p:nvPr/>
        </p:nvPicPr>
        <p:blipFill>
          <a:blip r:embed="rId3"/>
          <a:stretch>
            <a:fillRect/>
          </a:stretch>
        </p:blipFill>
        <p:spPr>
          <a:xfrm>
            <a:off x="1318661" y="1196860"/>
            <a:ext cx="10436808" cy="5417300"/>
          </a:xfrm>
          <a:prstGeom prst="rect">
            <a:avLst/>
          </a:prstGeom>
        </p:spPr>
      </p:pic>
      <p:sp>
        <p:nvSpPr>
          <p:cNvPr id="8" name="Rectangle: Rounded Corners 7">
            <a:extLst>
              <a:ext uri="{FF2B5EF4-FFF2-40B4-BE49-F238E27FC236}">
                <a16:creationId xmlns:a16="http://schemas.microsoft.com/office/drawing/2014/main" id="{3E1A17DE-2AAC-D3ED-7B49-947B6E722F27}"/>
              </a:ext>
            </a:extLst>
          </p:cNvPr>
          <p:cNvSpPr/>
          <p:nvPr/>
        </p:nvSpPr>
        <p:spPr>
          <a:xfrm>
            <a:off x="5408771" y="1597793"/>
            <a:ext cx="1232033" cy="374484"/>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Rounded Corners 10">
            <a:extLst>
              <a:ext uri="{FF2B5EF4-FFF2-40B4-BE49-F238E27FC236}">
                <a16:creationId xmlns:a16="http://schemas.microsoft.com/office/drawing/2014/main" id="{FA1047C0-6DEC-B753-1E99-2FF61C219C68}"/>
              </a:ext>
            </a:extLst>
          </p:cNvPr>
          <p:cNvSpPr/>
          <p:nvPr/>
        </p:nvSpPr>
        <p:spPr>
          <a:xfrm>
            <a:off x="6853187" y="3801979"/>
            <a:ext cx="895150" cy="288758"/>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Rectangle: Rounded Corners 11">
            <a:extLst>
              <a:ext uri="{FF2B5EF4-FFF2-40B4-BE49-F238E27FC236}">
                <a16:creationId xmlns:a16="http://schemas.microsoft.com/office/drawing/2014/main" id="{57CBE05B-6D52-6DD5-0622-C5A8B0504C98}"/>
              </a:ext>
            </a:extLst>
          </p:cNvPr>
          <p:cNvSpPr/>
          <p:nvPr/>
        </p:nvSpPr>
        <p:spPr>
          <a:xfrm>
            <a:off x="2338939" y="5794408"/>
            <a:ext cx="4726004" cy="91440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6104634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04492-1CDB-4BFE-A7A6-BFE938879BEC}"/>
              </a:ext>
            </a:extLst>
          </p:cNvPr>
          <p:cNvSpPr>
            <a:spLocks noGrp="1"/>
          </p:cNvSpPr>
          <p:nvPr>
            <p:ph type="title"/>
          </p:nvPr>
        </p:nvSpPr>
        <p:spPr>
          <a:xfrm>
            <a:off x="1570584" y="297021"/>
            <a:ext cx="9931400" cy="775417"/>
          </a:xfrm>
        </p:spPr>
        <p:txBody>
          <a:bodyPr>
            <a:normAutofit/>
          </a:bodyPr>
          <a:lstStyle/>
          <a:p>
            <a:r>
              <a:rPr lang="en-GB" dirty="0"/>
              <a:t>DAY OF THE EXAMINATION </a:t>
            </a:r>
            <a:endParaRPr lang="en-ZA" dirty="0"/>
          </a:p>
        </p:txBody>
      </p:sp>
      <p:sp>
        <p:nvSpPr>
          <p:cNvPr id="5" name="Content Placeholder 2">
            <a:extLst>
              <a:ext uri="{FF2B5EF4-FFF2-40B4-BE49-F238E27FC236}">
                <a16:creationId xmlns:a16="http://schemas.microsoft.com/office/drawing/2014/main" id="{8D1BC89F-A0C8-4F09-AB3A-E28F13926CC6}"/>
              </a:ext>
            </a:extLst>
          </p:cNvPr>
          <p:cNvSpPr txBox="1">
            <a:spLocks/>
          </p:cNvSpPr>
          <p:nvPr/>
        </p:nvSpPr>
        <p:spPr>
          <a:xfrm>
            <a:off x="1771650" y="1783080"/>
            <a:ext cx="9326879" cy="503048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1">
                  <a:lumMod val="50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Ø"/>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50000"/>
                </a:schemeClr>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v"/>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0" marR="0" lvl="0" indent="0" algn="l" defTabSz="914400" rtl="0" eaLnBrk="1" fontAlgn="auto" latinLnBrk="0" hangingPunct="1">
              <a:lnSpc>
                <a:spcPct val="90000"/>
              </a:lnSpc>
              <a:spcBef>
                <a:spcPts val="1000"/>
              </a:spcBef>
              <a:spcAft>
                <a:spcPts val="0"/>
              </a:spcAft>
              <a:buClr>
                <a:srgbClr val="4472C4">
                  <a:lumMod val="50000"/>
                </a:srgbClr>
              </a:buClr>
              <a:buSzTx/>
              <a:buFont typeface="Arial" panose="020B0604020202020204" pitchFamily="34" charset="0"/>
              <a:buNone/>
              <a:tabLst/>
              <a:defRPr/>
            </a:pPr>
            <a:r>
              <a:rPr kumimoji="0" lang="en-ZA" sz="2800" b="1" i="0" u="none" strike="noStrike" kern="1200" cap="none" spc="0" normalizeH="0" baseline="0" noProof="0" dirty="0">
                <a:ln>
                  <a:noFill/>
                </a:ln>
                <a:solidFill>
                  <a:srgbClr val="002060"/>
                </a:solidFill>
                <a:effectLst/>
                <a:uLnTx/>
                <a:uFillTx/>
              </a:rPr>
              <a:t>Login to the SAPC website &amp; enter a one-time pin (cell phone) to enter the examination </a:t>
            </a:r>
            <a:endParaRPr kumimoji="0" lang="en-US" sz="2800" b="1" i="0" u="none" strike="noStrike" kern="1200" cap="none" spc="0" normalizeH="0" baseline="0" noProof="0" dirty="0">
              <a:ln>
                <a:noFill/>
              </a:ln>
              <a:solidFill>
                <a:srgbClr val="002060"/>
              </a:solidFill>
              <a:effectLst/>
              <a:uLnTx/>
              <a:uFillTx/>
            </a:endParaRPr>
          </a:p>
          <a:p>
            <a:pPr marL="457200" marR="0" lvl="1" indent="0" algn="l" defTabSz="914400" rtl="0" eaLnBrk="1" fontAlgn="auto" latinLnBrk="0" hangingPunct="1">
              <a:lnSpc>
                <a:spcPct val="90000"/>
              </a:lnSpc>
              <a:spcBef>
                <a:spcPts val="500"/>
              </a:spcBef>
              <a:spcAft>
                <a:spcPts val="0"/>
              </a:spcAft>
              <a:buClr>
                <a:srgbClr val="4472C4">
                  <a:lumMod val="50000"/>
                </a:srgbClr>
              </a:buClr>
              <a:buSzTx/>
              <a:buFont typeface="Wingdings" panose="05000000000000000000" pitchFamily="2" charset="2"/>
              <a:buNone/>
              <a:tabLst/>
              <a:defRPr/>
            </a:pPr>
            <a:r>
              <a:rPr kumimoji="0" lang="en-ZA" sz="2400" b="0" i="0" u="none" strike="noStrike" kern="1200" cap="none" spc="0" normalizeH="0" baseline="0" noProof="0" dirty="0">
                <a:ln>
                  <a:noFill/>
                </a:ln>
                <a:solidFill>
                  <a:srgbClr val="002060"/>
                </a:solidFill>
                <a:effectLst/>
                <a:uLnTx/>
                <a:uFillTx/>
              </a:rPr>
              <a:t>Complete the declaration </a:t>
            </a:r>
          </a:p>
          <a:p>
            <a:pPr marL="457200" marR="0" lvl="1" indent="0" algn="l" defTabSz="914400" rtl="0" eaLnBrk="1" fontAlgn="auto" latinLnBrk="0" hangingPunct="1">
              <a:lnSpc>
                <a:spcPct val="90000"/>
              </a:lnSpc>
              <a:spcBef>
                <a:spcPts val="500"/>
              </a:spcBef>
              <a:spcAft>
                <a:spcPts val="0"/>
              </a:spcAft>
              <a:buClr>
                <a:srgbClr val="4472C4">
                  <a:lumMod val="50000"/>
                </a:srgbClr>
              </a:buClr>
              <a:buSzTx/>
              <a:buFont typeface="Wingdings" panose="05000000000000000000" pitchFamily="2" charset="2"/>
              <a:buNone/>
              <a:tabLst/>
              <a:defRPr/>
            </a:pPr>
            <a:r>
              <a:rPr kumimoji="0" lang="en-ZA" sz="2400" b="0" i="0" u="none" strike="noStrike" kern="1200" cap="none" spc="0" normalizeH="0" baseline="0" noProof="0" dirty="0">
                <a:ln>
                  <a:noFill/>
                </a:ln>
                <a:solidFill>
                  <a:srgbClr val="002060"/>
                </a:solidFill>
                <a:effectLst/>
                <a:uLnTx/>
                <a:uFillTx/>
              </a:rPr>
              <a:t>Read the examination rules </a:t>
            </a:r>
          </a:p>
          <a:p>
            <a:pPr marL="537210" marR="0" lvl="1" indent="0" algn="l" defTabSz="914400" rtl="0" eaLnBrk="1" fontAlgn="auto" latinLnBrk="0" hangingPunct="1">
              <a:lnSpc>
                <a:spcPct val="90000"/>
              </a:lnSpc>
              <a:spcBef>
                <a:spcPts val="500"/>
              </a:spcBef>
              <a:spcAft>
                <a:spcPts val="0"/>
              </a:spcAft>
              <a:buClr>
                <a:srgbClr val="4472C4">
                  <a:lumMod val="50000"/>
                </a:srgbClr>
              </a:buClr>
              <a:buSzTx/>
              <a:buFont typeface="Wingdings" panose="05000000000000000000" pitchFamily="2" charset="2"/>
              <a:buNone/>
              <a:tabLst/>
              <a:defRPr/>
            </a:pPr>
            <a:endParaRPr kumimoji="0" lang="en-ZA" sz="2400" b="0" i="0" u="none" strike="noStrike" kern="1200" cap="none" spc="0" normalizeH="0" baseline="0" noProof="0" dirty="0">
              <a:ln>
                <a:noFill/>
              </a:ln>
              <a:solidFill>
                <a:srgbClr val="002060"/>
              </a:solidFill>
              <a:effectLst/>
              <a:uLnTx/>
              <a:uFillTx/>
            </a:endParaRPr>
          </a:p>
          <a:p>
            <a:pPr marL="63500" marR="0" lvl="0" indent="0" algn="l" defTabSz="914400" rtl="0" eaLnBrk="1" fontAlgn="auto" latinLnBrk="0" hangingPunct="1">
              <a:lnSpc>
                <a:spcPct val="90000"/>
              </a:lnSpc>
              <a:spcBef>
                <a:spcPts val="1000"/>
              </a:spcBef>
              <a:spcAft>
                <a:spcPts val="0"/>
              </a:spcAft>
              <a:buClr>
                <a:srgbClr val="4472C4">
                  <a:lumMod val="50000"/>
                </a:srgbClr>
              </a:buClr>
              <a:buSzTx/>
              <a:buFont typeface="Arial" panose="020B0604020202020204" pitchFamily="34" charset="0"/>
              <a:buNone/>
              <a:tabLst/>
              <a:defRPr/>
            </a:pPr>
            <a:r>
              <a:rPr kumimoji="0" lang="en-ZA" sz="2800" b="1" i="0" u="none" strike="noStrike" kern="1200" cap="none" spc="0" normalizeH="0" baseline="0" noProof="0" dirty="0">
                <a:ln>
                  <a:noFill/>
                </a:ln>
                <a:solidFill>
                  <a:srgbClr val="002060"/>
                </a:solidFill>
                <a:effectLst/>
                <a:uLnTx/>
                <a:uFillTx/>
              </a:rPr>
              <a:t>Examination commences (remote invigilator) </a:t>
            </a:r>
          </a:p>
          <a:p>
            <a:pPr marL="457200" marR="0" lvl="1" indent="0" algn="l" defTabSz="914400" rtl="0" eaLnBrk="1" fontAlgn="auto" latinLnBrk="0" hangingPunct="1">
              <a:lnSpc>
                <a:spcPct val="90000"/>
              </a:lnSpc>
              <a:spcBef>
                <a:spcPts val="500"/>
              </a:spcBef>
              <a:spcAft>
                <a:spcPts val="0"/>
              </a:spcAft>
              <a:buClr>
                <a:srgbClr val="4472C4">
                  <a:lumMod val="50000"/>
                </a:srgbClr>
              </a:buClr>
              <a:buSzTx/>
              <a:buFont typeface="Wingdings" panose="05000000000000000000" pitchFamily="2" charset="2"/>
              <a:buNone/>
              <a:tabLst/>
              <a:defRPr/>
            </a:pPr>
            <a:r>
              <a:rPr kumimoji="0" lang="en-ZA" sz="2400" b="0" i="0" u="none" strike="noStrike" kern="1200" cap="none" spc="0" normalizeH="0" baseline="0" noProof="0" dirty="0">
                <a:ln>
                  <a:noFill/>
                </a:ln>
                <a:solidFill>
                  <a:srgbClr val="002060"/>
                </a:solidFill>
                <a:effectLst/>
                <a:uLnTx/>
                <a:uFillTx/>
              </a:rPr>
              <a:t>Live invigilation through video streaming. Images taken to verify learner (periodically images will be taken throughout the exam)</a:t>
            </a:r>
          </a:p>
          <a:p>
            <a:pPr marL="63500" marR="0" lvl="0" indent="0" algn="l" defTabSz="914400" rtl="0" eaLnBrk="1" fontAlgn="auto" latinLnBrk="0" hangingPunct="1">
              <a:lnSpc>
                <a:spcPct val="90000"/>
              </a:lnSpc>
              <a:spcBef>
                <a:spcPts val="1000"/>
              </a:spcBef>
              <a:spcAft>
                <a:spcPts val="0"/>
              </a:spcAft>
              <a:buClr>
                <a:srgbClr val="4472C4">
                  <a:lumMod val="50000"/>
                </a:srgbClr>
              </a:buClr>
              <a:buSzTx/>
              <a:buFont typeface="Arial" panose="020B0604020202020204" pitchFamily="34" charset="0"/>
              <a:buNone/>
              <a:tabLst/>
              <a:defRPr/>
            </a:pPr>
            <a:endParaRPr kumimoji="0" lang="en-ZA" sz="2800" b="0" i="0" u="none" strike="noStrike" kern="1200" cap="none" spc="0" normalizeH="0" baseline="0" noProof="0" dirty="0">
              <a:ln>
                <a:noFill/>
              </a:ln>
              <a:solidFill>
                <a:srgbClr val="002060"/>
              </a:solidFill>
              <a:effectLst/>
              <a:uLnTx/>
              <a:uFillTx/>
            </a:endParaRPr>
          </a:p>
          <a:p>
            <a:pPr marL="63500" marR="0" lvl="0" indent="0" algn="l" defTabSz="914400" rtl="0" eaLnBrk="1" fontAlgn="auto" latinLnBrk="0" hangingPunct="1">
              <a:lnSpc>
                <a:spcPct val="90000"/>
              </a:lnSpc>
              <a:spcBef>
                <a:spcPts val="1000"/>
              </a:spcBef>
              <a:spcAft>
                <a:spcPts val="0"/>
              </a:spcAft>
              <a:buClr>
                <a:srgbClr val="4472C4">
                  <a:lumMod val="50000"/>
                </a:srgbClr>
              </a:buClr>
              <a:buSzTx/>
              <a:buFont typeface="Arial" panose="020B0604020202020204" pitchFamily="34" charset="0"/>
              <a:buNone/>
              <a:tabLst/>
              <a:defRPr/>
            </a:pPr>
            <a:r>
              <a:rPr kumimoji="0" lang="en-ZA" sz="2800" b="1" i="0" u="none" strike="noStrike" kern="1200" cap="none" spc="0" normalizeH="0" baseline="0" noProof="0" dirty="0">
                <a:ln>
                  <a:noFill/>
                </a:ln>
                <a:solidFill>
                  <a:srgbClr val="002060"/>
                </a:solidFill>
                <a:effectLst/>
                <a:uLnTx/>
                <a:uFillTx/>
              </a:rPr>
              <a:t>Examination ends</a:t>
            </a:r>
          </a:p>
        </p:txBody>
      </p:sp>
      <p:sp>
        <p:nvSpPr>
          <p:cNvPr id="8" name="Rectangle 7">
            <a:extLst>
              <a:ext uri="{FF2B5EF4-FFF2-40B4-BE49-F238E27FC236}">
                <a16:creationId xmlns:a16="http://schemas.microsoft.com/office/drawing/2014/main" id="{77E46B05-1CDF-4424-9E91-B6EEFB086B70}"/>
              </a:ext>
            </a:extLst>
          </p:cNvPr>
          <p:cNvSpPr/>
          <p:nvPr/>
        </p:nvSpPr>
        <p:spPr>
          <a:xfrm>
            <a:off x="418456" y="1882852"/>
            <a:ext cx="1152128" cy="648072"/>
          </a:xfrm>
          <a:prstGeom prst="rect">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08h00</a:t>
            </a:r>
          </a:p>
        </p:txBody>
      </p:sp>
      <p:sp>
        <p:nvSpPr>
          <p:cNvPr id="9" name="Rectangle 8">
            <a:extLst>
              <a:ext uri="{FF2B5EF4-FFF2-40B4-BE49-F238E27FC236}">
                <a16:creationId xmlns:a16="http://schemas.microsoft.com/office/drawing/2014/main" id="{108D98DF-515D-4179-9657-CFBF0AAEBDD6}"/>
              </a:ext>
            </a:extLst>
          </p:cNvPr>
          <p:cNvSpPr/>
          <p:nvPr/>
        </p:nvSpPr>
        <p:spPr>
          <a:xfrm>
            <a:off x="356771" y="3957020"/>
            <a:ext cx="1152128" cy="648072"/>
          </a:xfrm>
          <a:prstGeom prst="rect">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09h00</a:t>
            </a:r>
          </a:p>
        </p:txBody>
      </p:sp>
      <p:sp>
        <p:nvSpPr>
          <p:cNvPr id="10" name="Rectangle 9">
            <a:extLst>
              <a:ext uri="{FF2B5EF4-FFF2-40B4-BE49-F238E27FC236}">
                <a16:creationId xmlns:a16="http://schemas.microsoft.com/office/drawing/2014/main" id="{0D151004-438F-46DE-953E-6C5BFAB5D169}"/>
              </a:ext>
            </a:extLst>
          </p:cNvPr>
          <p:cNvSpPr/>
          <p:nvPr/>
        </p:nvSpPr>
        <p:spPr>
          <a:xfrm>
            <a:off x="340289" y="5605763"/>
            <a:ext cx="1152128" cy="648072"/>
          </a:xfrm>
          <a:prstGeom prst="rect">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12h30</a:t>
            </a:r>
          </a:p>
        </p:txBody>
      </p:sp>
      <p:cxnSp>
        <p:nvCxnSpPr>
          <p:cNvPr id="17" name="Straight Arrow Connector 16">
            <a:extLst>
              <a:ext uri="{FF2B5EF4-FFF2-40B4-BE49-F238E27FC236}">
                <a16:creationId xmlns:a16="http://schemas.microsoft.com/office/drawing/2014/main" id="{578265D4-2B20-4ADA-9867-D80F9386222C}"/>
              </a:ext>
            </a:extLst>
          </p:cNvPr>
          <p:cNvCxnSpPr>
            <a:cxnSpLocks/>
          </p:cNvCxnSpPr>
          <p:nvPr/>
        </p:nvCxnSpPr>
        <p:spPr>
          <a:xfrm>
            <a:off x="3362372" y="3429000"/>
            <a:ext cx="0" cy="390231"/>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7420778-7FE3-483E-AF08-93F957A155CF}"/>
              </a:ext>
            </a:extLst>
          </p:cNvPr>
          <p:cNvCxnSpPr>
            <a:cxnSpLocks/>
          </p:cNvCxnSpPr>
          <p:nvPr/>
        </p:nvCxnSpPr>
        <p:spPr>
          <a:xfrm>
            <a:off x="3340488" y="5225777"/>
            <a:ext cx="0" cy="37998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6811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BD2811-4DBF-4C7A-9BD4-F010BF6EC2DC}"/>
              </a:ext>
            </a:extLst>
          </p:cNvPr>
          <p:cNvPicPr>
            <a:picLocks noChangeAspect="1"/>
          </p:cNvPicPr>
          <p:nvPr/>
        </p:nvPicPr>
        <p:blipFill>
          <a:blip r:embed="rId3"/>
          <a:stretch>
            <a:fillRect/>
          </a:stretch>
        </p:blipFill>
        <p:spPr>
          <a:xfrm>
            <a:off x="870737" y="2132856"/>
            <a:ext cx="1858522" cy="2520280"/>
          </a:xfrm>
          <a:prstGeom prst="rect">
            <a:avLst/>
          </a:prstGeom>
        </p:spPr>
      </p:pic>
      <p:cxnSp>
        <p:nvCxnSpPr>
          <p:cNvPr id="14" name="Straight Arrow Connector 13">
            <a:extLst>
              <a:ext uri="{FF2B5EF4-FFF2-40B4-BE49-F238E27FC236}">
                <a16:creationId xmlns:a16="http://schemas.microsoft.com/office/drawing/2014/main" id="{0C0CCD78-5096-4E9E-A2F1-5C3277FE81E9}"/>
              </a:ext>
            </a:extLst>
          </p:cNvPr>
          <p:cNvCxnSpPr>
            <a:cxnSpLocks/>
          </p:cNvCxnSpPr>
          <p:nvPr/>
        </p:nvCxnSpPr>
        <p:spPr>
          <a:xfrm>
            <a:off x="5601944" y="3068960"/>
            <a:ext cx="494056" cy="0"/>
          </a:xfrm>
          <a:prstGeom prst="straightConnector1">
            <a:avLst/>
          </a:prstGeom>
          <a:ln w="76200">
            <a:solidFill>
              <a:srgbClr val="C00000"/>
            </a:solidFill>
            <a:tailEnd type="triangle"/>
          </a:ln>
        </p:spPr>
        <p:style>
          <a:lnRef idx="3">
            <a:schemeClr val="accent2"/>
          </a:lnRef>
          <a:fillRef idx="0">
            <a:schemeClr val="accent2"/>
          </a:fillRef>
          <a:effectRef idx="2">
            <a:schemeClr val="accent2"/>
          </a:effectRef>
          <a:fontRef idx="minor">
            <a:schemeClr val="tx1"/>
          </a:fontRef>
        </p:style>
      </p:cxnSp>
      <p:cxnSp>
        <p:nvCxnSpPr>
          <p:cNvPr id="15" name="Straight Arrow Connector 14">
            <a:extLst>
              <a:ext uri="{FF2B5EF4-FFF2-40B4-BE49-F238E27FC236}">
                <a16:creationId xmlns:a16="http://schemas.microsoft.com/office/drawing/2014/main" id="{BAF99D5B-7249-46DC-9494-9D01BF3AFEE0}"/>
              </a:ext>
            </a:extLst>
          </p:cNvPr>
          <p:cNvCxnSpPr>
            <a:cxnSpLocks/>
          </p:cNvCxnSpPr>
          <p:nvPr/>
        </p:nvCxnSpPr>
        <p:spPr>
          <a:xfrm>
            <a:off x="7904940" y="3068960"/>
            <a:ext cx="541524" cy="0"/>
          </a:xfrm>
          <a:prstGeom prst="straightConnector1">
            <a:avLst/>
          </a:prstGeom>
          <a:ln w="76200">
            <a:solidFill>
              <a:srgbClr val="C00000"/>
            </a:solidFill>
            <a:tailEnd type="triangle"/>
          </a:ln>
        </p:spPr>
        <p:style>
          <a:lnRef idx="3">
            <a:schemeClr val="accent2"/>
          </a:lnRef>
          <a:fillRef idx="0">
            <a:schemeClr val="accent2"/>
          </a:fillRef>
          <a:effectRef idx="2">
            <a:schemeClr val="accent2"/>
          </a:effectRef>
          <a:fontRef idx="minor">
            <a:schemeClr val="tx1"/>
          </a:fontRef>
        </p:style>
      </p:cxnSp>
      <p:pic>
        <p:nvPicPr>
          <p:cNvPr id="22" name="Graphic 21" descr="Badge 3">
            <a:extLst>
              <a:ext uri="{FF2B5EF4-FFF2-40B4-BE49-F238E27FC236}">
                <a16:creationId xmlns:a16="http://schemas.microsoft.com/office/drawing/2014/main" id="{72ED987D-F6CC-410E-83A5-BE47EF1EAD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56293" y="1207026"/>
            <a:ext cx="914400" cy="914400"/>
          </a:xfrm>
          <a:prstGeom prst="rect">
            <a:avLst/>
          </a:prstGeom>
        </p:spPr>
      </p:pic>
      <p:pic>
        <p:nvPicPr>
          <p:cNvPr id="24" name="Graphic 23" descr="Badge 1">
            <a:extLst>
              <a:ext uri="{FF2B5EF4-FFF2-40B4-BE49-F238E27FC236}">
                <a16:creationId xmlns:a16="http://schemas.microsoft.com/office/drawing/2014/main" id="{010C38C4-B290-4224-82D2-2314C0A6F5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4092" y="1256594"/>
            <a:ext cx="914400" cy="914400"/>
          </a:xfrm>
          <a:prstGeom prst="rect">
            <a:avLst/>
          </a:prstGeom>
        </p:spPr>
      </p:pic>
      <p:pic>
        <p:nvPicPr>
          <p:cNvPr id="28" name="Graphic 27" descr="Badge">
            <a:extLst>
              <a:ext uri="{FF2B5EF4-FFF2-40B4-BE49-F238E27FC236}">
                <a16:creationId xmlns:a16="http://schemas.microsoft.com/office/drawing/2014/main" id="{46BF9128-EC41-452E-9964-6041CD37679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779061" y="1234524"/>
            <a:ext cx="914400" cy="914400"/>
          </a:xfrm>
          <a:prstGeom prst="rect">
            <a:avLst/>
          </a:prstGeom>
        </p:spPr>
      </p:pic>
      <p:cxnSp>
        <p:nvCxnSpPr>
          <p:cNvPr id="17" name="Straight Arrow Connector 16">
            <a:extLst>
              <a:ext uri="{FF2B5EF4-FFF2-40B4-BE49-F238E27FC236}">
                <a16:creationId xmlns:a16="http://schemas.microsoft.com/office/drawing/2014/main" id="{8CB2B89C-3101-416D-98D0-AAB4377B2040}"/>
              </a:ext>
            </a:extLst>
          </p:cNvPr>
          <p:cNvCxnSpPr>
            <a:cxnSpLocks/>
          </p:cNvCxnSpPr>
          <p:nvPr/>
        </p:nvCxnSpPr>
        <p:spPr>
          <a:xfrm>
            <a:off x="2729259" y="2985077"/>
            <a:ext cx="595833" cy="0"/>
          </a:xfrm>
          <a:prstGeom prst="straightConnector1">
            <a:avLst/>
          </a:prstGeom>
          <a:ln w="76200">
            <a:solidFill>
              <a:srgbClr val="C00000"/>
            </a:solidFill>
            <a:tailEnd type="triangle"/>
          </a:ln>
        </p:spPr>
        <p:style>
          <a:lnRef idx="3">
            <a:schemeClr val="accent2"/>
          </a:lnRef>
          <a:fillRef idx="0">
            <a:schemeClr val="accent2"/>
          </a:fillRef>
          <a:effectRef idx="2">
            <a:schemeClr val="accent2"/>
          </a:effectRef>
          <a:fontRef idx="minor">
            <a:schemeClr val="tx1"/>
          </a:fontRef>
        </p:style>
      </p:cxnSp>
      <p:sp>
        <p:nvSpPr>
          <p:cNvPr id="4" name="Title 3">
            <a:extLst>
              <a:ext uri="{FF2B5EF4-FFF2-40B4-BE49-F238E27FC236}">
                <a16:creationId xmlns:a16="http://schemas.microsoft.com/office/drawing/2014/main" id="{B30582B6-27D9-4F64-B251-67D79D418E3A}"/>
              </a:ext>
            </a:extLst>
          </p:cNvPr>
          <p:cNvSpPr>
            <a:spLocks noGrp="1"/>
          </p:cNvSpPr>
          <p:nvPr>
            <p:ph type="title"/>
          </p:nvPr>
        </p:nvSpPr>
        <p:spPr>
          <a:xfrm>
            <a:off x="1390593" y="458952"/>
            <a:ext cx="9931400" cy="775417"/>
          </a:xfrm>
        </p:spPr>
        <p:txBody>
          <a:bodyPr/>
          <a:lstStyle/>
          <a:p>
            <a:r>
              <a:rPr lang="en-ZA" dirty="0"/>
              <a:t>EXAMINATION PLATFORM </a:t>
            </a:r>
          </a:p>
        </p:txBody>
      </p:sp>
      <p:pic>
        <p:nvPicPr>
          <p:cNvPr id="23" name="Content Placeholder 22">
            <a:extLst>
              <a:ext uri="{FF2B5EF4-FFF2-40B4-BE49-F238E27FC236}">
                <a16:creationId xmlns:a16="http://schemas.microsoft.com/office/drawing/2014/main" id="{ED50B2CB-0C6C-FDBD-0E80-F5C6792D48B4}"/>
              </a:ext>
            </a:extLst>
          </p:cNvPr>
          <p:cNvPicPr>
            <a:picLocks noGrp="1" noChangeAspect="1"/>
          </p:cNvPicPr>
          <p:nvPr>
            <p:ph sz="half" idx="1"/>
          </p:nvPr>
        </p:nvPicPr>
        <p:blipFill>
          <a:blip r:embed="rId10"/>
          <a:stretch>
            <a:fillRect/>
          </a:stretch>
        </p:blipFill>
        <p:spPr>
          <a:xfrm>
            <a:off x="8627681" y="2003886"/>
            <a:ext cx="2402212" cy="4351338"/>
          </a:xfrm>
          <a:prstGeom prst="rect">
            <a:avLst/>
          </a:prstGeom>
        </p:spPr>
      </p:pic>
      <p:sp>
        <p:nvSpPr>
          <p:cNvPr id="6" name="TextBox 5">
            <a:extLst>
              <a:ext uri="{FF2B5EF4-FFF2-40B4-BE49-F238E27FC236}">
                <a16:creationId xmlns:a16="http://schemas.microsoft.com/office/drawing/2014/main" id="{4468AF09-E30E-4C30-9E5D-689CCE10252B}"/>
              </a:ext>
            </a:extLst>
          </p:cNvPr>
          <p:cNvSpPr txBox="1"/>
          <p:nvPr/>
        </p:nvSpPr>
        <p:spPr>
          <a:xfrm>
            <a:off x="1096027" y="4712351"/>
            <a:ext cx="1944216"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Same</a:t>
            </a:r>
            <a:r>
              <a:rPr kumimoji="0" lang="en-ZA" sz="1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as SAPC secure site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P number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ID number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Password </a:t>
            </a:r>
          </a:p>
        </p:txBody>
      </p:sp>
      <p:sp>
        <p:nvSpPr>
          <p:cNvPr id="8" name="TextBox 7">
            <a:extLst>
              <a:ext uri="{FF2B5EF4-FFF2-40B4-BE49-F238E27FC236}">
                <a16:creationId xmlns:a16="http://schemas.microsoft.com/office/drawing/2014/main" id="{04002D66-CDFB-4C3A-BB95-02EC83B0E29B}"/>
              </a:ext>
            </a:extLst>
          </p:cNvPr>
          <p:cNvSpPr txBox="1"/>
          <p:nvPr/>
        </p:nvSpPr>
        <p:spPr>
          <a:xfrm>
            <a:off x="3657728" y="5491888"/>
            <a:ext cx="194421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Cell number and email  on register system</a:t>
            </a:r>
          </a:p>
        </p:txBody>
      </p:sp>
      <p:pic>
        <p:nvPicPr>
          <p:cNvPr id="16" name="Picture 15" descr="A close up of a logo&#10;&#10;Description automatically generated">
            <a:extLst>
              <a:ext uri="{FF2B5EF4-FFF2-40B4-BE49-F238E27FC236}">
                <a16:creationId xmlns:a16="http://schemas.microsoft.com/office/drawing/2014/main" id="{60E0F3D8-3B44-FA45-501B-35BFCD4D367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58213" y="2677490"/>
            <a:ext cx="1520181" cy="541946"/>
          </a:xfrm>
          <a:prstGeom prst="rect">
            <a:avLst/>
          </a:prstGeom>
        </p:spPr>
      </p:pic>
      <p:pic>
        <p:nvPicPr>
          <p:cNvPr id="27" name="Picture 26" descr="A close up of a logo&#10;&#10;Description automatically generated">
            <a:extLst>
              <a:ext uri="{FF2B5EF4-FFF2-40B4-BE49-F238E27FC236}">
                <a16:creationId xmlns:a16="http://schemas.microsoft.com/office/drawing/2014/main" id="{856A67A7-6D0C-4071-4AEC-3BD7AC1C416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13061" y="3421188"/>
            <a:ext cx="1520181" cy="541946"/>
          </a:xfrm>
          <a:prstGeom prst="rect">
            <a:avLst/>
          </a:prstGeom>
        </p:spPr>
      </p:pic>
      <p:pic>
        <p:nvPicPr>
          <p:cNvPr id="29" name="Picture 28" descr="A close up of a logo&#10;&#10;Description automatically generated">
            <a:extLst>
              <a:ext uri="{FF2B5EF4-FFF2-40B4-BE49-F238E27FC236}">
                <a16:creationId xmlns:a16="http://schemas.microsoft.com/office/drawing/2014/main" id="{7968E58A-C7DE-C920-16F1-5AF51510D4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57406" y="4218133"/>
            <a:ext cx="1520181" cy="541946"/>
          </a:xfrm>
          <a:prstGeom prst="rect">
            <a:avLst/>
          </a:prstGeom>
        </p:spPr>
      </p:pic>
      <p:pic>
        <p:nvPicPr>
          <p:cNvPr id="30" name="Picture 29" descr="A close up of a logo&#10;&#10;Description automatically generated">
            <a:extLst>
              <a:ext uri="{FF2B5EF4-FFF2-40B4-BE49-F238E27FC236}">
                <a16:creationId xmlns:a16="http://schemas.microsoft.com/office/drawing/2014/main" id="{22916268-58CD-8CEC-2403-95D9E6D42FA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90588" y="5109028"/>
            <a:ext cx="1520181" cy="541946"/>
          </a:xfrm>
          <a:prstGeom prst="rect">
            <a:avLst/>
          </a:prstGeom>
        </p:spPr>
      </p:pic>
      <p:pic>
        <p:nvPicPr>
          <p:cNvPr id="26" name="Graphic 25" descr="Badge 4">
            <a:extLst>
              <a:ext uri="{FF2B5EF4-FFF2-40B4-BE49-F238E27FC236}">
                <a16:creationId xmlns:a16="http://schemas.microsoft.com/office/drawing/2014/main" id="{6C6A4295-0B3A-4A6A-AD24-A89391E88F0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210476" y="1278193"/>
            <a:ext cx="914400" cy="914400"/>
          </a:xfrm>
          <a:prstGeom prst="rect">
            <a:avLst/>
          </a:prstGeom>
        </p:spPr>
      </p:pic>
      <p:pic>
        <p:nvPicPr>
          <p:cNvPr id="2" name="Picture 1">
            <a:extLst>
              <a:ext uri="{FF2B5EF4-FFF2-40B4-BE49-F238E27FC236}">
                <a16:creationId xmlns:a16="http://schemas.microsoft.com/office/drawing/2014/main" id="{0025FCCA-0F98-A2DE-F03E-EF0A89C39A04}"/>
              </a:ext>
            </a:extLst>
          </p:cNvPr>
          <p:cNvPicPr>
            <a:picLocks noChangeAspect="1"/>
          </p:cNvPicPr>
          <p:nvPr/>
        </p:nvPicPr>
        <p:blipFill>
          <a:blip r:embed="rId14"/>
          <a:stretch>
            <a:fillRect/>
          </a:stretch>
        </p:blipFill>
        <p:spPr>
          <a:xfrm>
            <a:off x="3436789" y="2192593"/>
            <a:ext cx="2101366" cy="3310724"/>
          </a:xfrm>
          <a:prstGeom prst="rect">
            <a:avLst/>
          </a:prstGeom>
        </p:spPr>
      </p:pic>
    </p:spTree>
    <p:extLst>
      <p:ext uri="{BB962C8B-B14F-4D97-AF65-F5344CB8AC3E}">
        <p14:creationId xmlns:p14="http://schemas.microsoft.com/office/powerpoint/2010/main" val="17498233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0380070-F735-C080-BEFD-EABC5D06BF84}"/>
              </a:ext>
            </a:extLst>
          </p:cNvPr>
          <p:cNvPicPr>
            <a:picLocks noChangeAspect="1"/>
          </p:cNvPicPr>
          <p:nvPr/>
        </p:nvPicPr>
        <p:blipFill>
          <a:blip r:embed="rId3"/>
          <a:stretch>
            <a:fillRect/>
          </a:stretch>
        </p:blipFill>
        <p:spPr>
          <a:xfrm>
            <a:off x="3411595" y="2163615"/>
            <a:ext cx="1957830" cy="4067174"/>
          </a:xfrm>
          <a:prstGeom prst="rect">
            <a:avLst/>
          </a:prstGeom>
        </p:spPr>
      </p:pic>
      <p:cxnSp>
        <p:nvCxnSpPr>
          <p:cNvPr id="14" name="Straight Arrow Connector 13">
            <a:extLst>
              <a:ext uri="{FF2B5EF4-FFF2-40B4-BE49-F238E27FC236}">
                <a16:creationId xmlns:a16="http://schemas.microsoft.com/office/drawing/2014/main" id="{0C0CCD78-5096-4E9E-A2F1-5C3277FE81E9}"/>
              </a:ext>
            </a:extLst>
          </p:cNvPr>
          <p:cNvCxnSpPr>
            <a:cxnSpLocks/>
          </p:cNvCxnSpPr>
          <p:nvPr/>
        </p:nvCxnSpPr>
        <p:spPr>
          <a:xfrm>
            <a:off x="5557933" y="3084860"/>
            <a:ext cx="465584" cy="0"/>
          </a:xfrm>
          <a:prstGeom prst="straightConnector1">
            <a:avLst/>
          </a:prstGeom>
          <a:ln w="76200">
            <a:solidFill>
              <a:srgbClr val="C00000"/>
            </a:solidFill>
            <a:tailEnd type="triangle"/>
          </a:ln>
        </p:spPr>
        <p:style>
          <a:lnRef idx="3">
            <a:schemeClr val="accent2"/>
          </a:lnRef>
          <a:fillRef idx="0">
            <a:schemeClr val="accent2"/>
          </a:fillRef>
          <a:effectRef idx="2">
            <a:schemeClr val="accent2"/>
          </a:effectRef>
          <a:fontRef idx="minor">
            <a:schemeClr val="tx1"/>
          </a:fontRef>
        </p:style>
      </p:cxnSp>
      <p:cxnSp>
        <p:nvCxnSpPr>
          <p:cNvPr id="15" name="Straight Arrow Connector 14">
            <a:extLst>
              <a:ext uri="{FF2B5EF4-FFF2-40B4-BE49-F238E27FC236}">
                <a16:creationId xmlns:a16="http://schemas.microsoft.com/office/drawing/2014/main" id="{BAF99D5B-7249-46DC-9494-9D01BF3AFEE0}"/>
              </a:ext>
            </a:extLst>
          </p:cNvPr>
          <p:cNvCxnSpPr>
            <a:cxnSpLocks/>
          </p:cNvCxnSpPr>
          <p:nvPr/>
        </p:nvCxnSpPr>
        <p:spPr>
          <a:xfrm>
            <a:off x="8502587" y="3065759"/>
            <a:ext cx="391886" cy="0"/>
          </a:xfrm>
          <a:prstGeom prst="straightConnector1">
            <a:avLst/>
          </a:prstGeom>
          <a:ln w="76200">
            <a:solidFill>
              <a:srgbClr val="C00000"/>
            </a:solidFill>
            <a:tailEnd type="triangle"/>
          </a:ln>
        </p:spPr>
        <p:style>
          <a:lnRef idx="3">
            <a:schemeClr val="accent2"/>
          </a:lnRef>
          <a:fillRef idx="0">
            <a:schemeClr val="accent2"/>
          </a:fillRef>
          <a:effectRef idx="2">
            <a:schemeClr val="accent2"/>
          </a:effectRef>
          <a:fontRef idx="minor">
            <a:schemeClr val="tx1"/>
          </a:fontRef>
        </p:style>
      </p:cxnSp>
      <p:pic>
        <p:nvPicPr>
          <p:cNvPr id="22" name="Graphic 21" descr="Badge 7 outline">
            <a:extLst>
              <a:ext uri="{FF2B5EF4-FFF2-40B4-BE49-F238E27FC236}">
                <a16:creationId xmlns:a16="http://schemas.microsoft.com/office/drawing/2014/main" id="{72ED987D-F6CC-410E-83A5-BE47EF1EAD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523886" y="1207026"/>
            <a:ext cx="914400" cy="914400"/>
          </a:xfrm>
          <a:prstGeom prst="rect">
            <a:avLst/>
          </a:prstGeom>
        </p:spPr>
      </p:pic>
      <p:pic>
        <p:nvPicPr>
          <p:cNvPr id="24" name="Graphic 23" descr="Badge 5 outline">
            <a:extLst>
              <a:ext uri="{FF2B5EF4-FFF2-40B4-BE49-F238E27FC236}">
                <a16:creationId xmlns:a16="http://schemas.microsoft.com/office/drawing/2014/main" id="{010C38C4-B290-4224-82D2-2314C0A6F5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40933" y="1218456"/>
            <a:ext cx="914400" cy="914400"/>
          </a:xfrm>
          <a:prstGeom prst="rect">
            <a:avLst/>
          </a:prstGeom>
        </p:spPr>
      </p:pic>
      <p:pic>
        <p:nvPicPr>
          <p:cNvPr id="26" name="Graphic 25" descr="Badge 8 outline">
            <a:extLst>
              <a:ext uri="{FF2B5EF4-FFF2-40B4-BE49-F238E27FC236}">
                <a16:creationId xmlns:a16="http://schemas.microsoft.com/office/drawing/2014/main" id="{6C6A4295-0B3A-4A6A-AD24-A89391E88F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400988" y="1207026"/>
            <a:ext cx="914400" cy="914400"/>
          </a:xfrm>
          <a:prstGeom prst="rect">
            <a:avLst/>
          </a:prstGeom>
        </p:spPr>
      </p:pic>
      <p:pic>
        <p:nvPicPr>
          <p:cNvPr id="28" name="Graphic 27" descr="Badge 6 outline">
            <a:extLst>
              <a:ext uri="{FF2B5EF4-FFF2-40B4-BE49-F238E27FC236}">
                <a16:creationId xmlns:a16="http://schemas.microsoft.com/office/drawing/2014/main" id="{46BF9128-EC41-452E-9964-6041CD37679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933310" y="1257266"/>
            <a:ext cx="914400" cy="914400"/>
          </a:xfrm>
          <a:prstGeom prst="rect">
            <a:avLst/>
          </a:prstGeom>
        </p:spPr>
      </p:pic>
      <p:cxnSp>
        <p:nvCxnSpPr>
          <p:cNvPr id="17" name="Straight Arrow Connector 16">
            <a:extLst>
              <a:ext uri="{FF2B5EF4-FFF2-40B4-BE49-F238E27FC236}">
                <a16:creationId xmlns:a16="http://schemas.microsoft.com/office/drawing/2014/main" id="{8CB2B89C-3101-416D-98D0-AAB4377B2040}"/>
              </a:ext>
            </a:extLst>
          </p:cNvPr>
          <p:cNvCxnSpPr>
            <a:cxnSpLocks/>
          </p:cNvCxnSpPr>
          <p:nvPr/>
        </p:nvCxnSpPr>
        <p:spPr>
          <a:xfrm>
            <a:off x="2797338" y="3065759"/>
            <a:ext cx="413634" cy="0"/>
          </a:xfrm>
          <a:prstGeom prst="straightConnector1">
            <a:avLst/>
          </a:prstGeom>
          <a:ln w="76200">
            <a:solidFill>
              <a:srgbClr val="C00000"/>
            </a:solidFill>
            <a:tailEnd type="triangle"/>
          </a:ln>
        </p:spPr>
        <p:style>
          <a:lnRef idx="3">
            <a:schemeClr val="accent2"/>
          </a:lnRef>
          <a:fillRef idx="0">
            <a:schemeClr val="accent2"/>
          </a:fillRef>
          <a:effectRef idx="2">
            <a:schemeClr val="accent2"/>
          </a:effectRef>
          <a:fontRef idx="minor">
            <a:schemeClr val="tx1"/>
          </a:fontRef>
        </p:style>
      </p:cxnSp>
      <p:sp>
        <p:nvSpPr>
          <p:cNvPr id="4" name="Title 3">
            <a:extLst>
              <a:ext uri="{FF2B5EF4-FFF2-40B4-BE49-F238E27FC236}">
                <a16:creationId xmlns:a16="http://schemas.microsoft.com/office/drawing/2014/main" id="{B30582B6-27D9-4F64-B251-67D79D418E3A}"/>
              </a:ext>
            </a:extLst>
          </p:cNvPr>
          <p:cNvSpPr>
            <a:spLocks noGrp="1"/>
          </p:cNvSpPr>
          <p:nvPr>
            <p:ph type="title"/>
          </p:nvPr>
        </p:nvSpPr>
        <p:spPr/>
        <p:txBody>
          <a:bodyPr>
            <a:normAutofit/>
          </a:bodyPr>
          <a:lstStyle/>
          <a:p>
            <a:r>
              <a:rPr lang="en-ZA" dirty="0"/>
              <a:t>EXAMINATION PLATFORM </a:t>
            </a:r>
          </a:p>
        </p:txBody>
      </p:sp>
      <p:pic>
        <p:nvPicPr>
          <p:cNvPr id="10" name="Content Placeholder 4">
            <a:extLst>
              <a:ext uri="{FF2B5EF4-FFF2-40B4-BE49-F238E27FC236}">
                <a16:creationId xmlns:a16="http://schemas.microsoft.com/office/drawing/2014/main" id="{44BC4F59-DCD6-7838-F3D7-218EC25C2D48}"/>
              </a:ext>
            </a:extLst>
          </p:cNvPr>
          <p:cNvPicPr>
            <a:picLocks noGrp="1" noChangeAspect="1"/>
          </p:cNvPicPr>
          <p:nvPr>
            <p:ph sz="half" idx="1"/>
          </p:nvPr>
        </p:nvPicPr>
        <p:blipFill>
          <a:blip r:embed="rId12"/>
          <a:stretch>
            <a:fillRect/>
          </a:stretch>
        </p:blipFill>
        <p:spPr>
          <a:xfrm>
            <a:off x="176130" y="2218608"/>
            <a:ext cx="2638425" cy="4067175"/>
          </a:xfrm>
        </p:spPr>
      </p:pic>
      <p:pic>
        <p:nvPicPr>
          <p:cNvPr id="13" name="Picture 12">
            <a:extLst>
              <a:ext uri="{FF2B5EF4-FFF2-40B4-BE49-F238E27FC236}">
                <a16:creationId xmlns:a16="http://schemas.microsoft.com/office/drawing/2014/main" id="{91914390-E10E-10A7-1D33-2189A74F11AD}"/>
              </a:ext>
            </a:extLst>
          </p:cNvPr>
          <p:cNvPicPr>
            <a:picLocks noChangeAspect="1"/>
          </p:cNvPicPr>
          <p:nvPr/>
        </p:nvPicPr>
        <p:blipFill>
          <a:blip r:embed="rId13"/>
          <a:stretch>
            <a:fillRect/>
          </a:stretch>
        </p:blipFill>
        <p:spPr>
          <a:xfrm>
            <a:off x="6168574" y="2121426"/>
            <a:ext cx="2194002" cy="4642560"/>
          </a:xfrm>
          <a:prstGeom prst="rect">
            <a:avLst/>
          </a:prstGeom>
        </p:spPr>
      </p:pic>
      <p:pic>
        <p:nvPicPr>
          <p:cNvPr id="2" name="Picture 1" descr="A screenshot of a survey&#10;&#10;Description automatically generated">
            <a:extLst>
              <a:ext uri="{FF2B5EF4-FFF2-40B4-BE49-F238E27FC236}">
                <a16:creationId xmlns:a16="http://schemas.microsoft.com/office/drawing/2014/main" id="{96A0B296-F116-EFC1-5FAF-AB656AD53602}"/>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114462" y="2073084"/>
            <a:ext cx="2901408" cy="4565840"/>
          </a:xfrm>
          <a:prstGeom prst="rect">
            <a:avLst/>
          </a:prstGeom>
          <a:noFill/>
          <a:ln>
            <a:noFill/>
          </a:ln>
        </p:spPr>
      </p:pic>
    </p:spTree>
    <p:extLst>
      <p:ext uri="{BB962C8B-B14F-4D97-AF65-F5344CB8AC3E}">
        <p14:creationId xmlns:p14="http://schemas.microsoft.com/office/powerpoint/2010/main" val="39832825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Laptop with phone and calculator">
            <a:extLst>
              <a:ext uri="{FF2B5EF4-FFF2-40B4-BE49-F238E27FC236}">
                <a16:creationId xmlns:a16="http://schemas.microsoft.com/office/drawing/2014/main" id="{5872968C-8CCA-4B83-B87E-763C007C7A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08380" y="1866490"/>
            <a:ext cx="3683620" cy="3683620"/>
          </a:xfrm>
          <a:prstGeom prst="rect">
            <a:avLst/>
          </a:prstGeom>
        </p:spPr>
      </p:pic>
      <p:sp>
        <p:nvSpPr>
          <p:cNvPr id="6" name="Title 1">
            <a:extLst>
              <a:ext uri="{FF2B5EF4-FFF2-40B4-BE49-F238E27FC236}">
                <a16:creationId xmlns:a16="http://schemas.microsoft.com/office/drawing/2014/main" id="{5A80F6A5-F918-4868-B971-ACF52CED1858}"/>
              </a:ext>
            </a:extLst>
          </p:cNvPr>
          <p:cNvSpPr txBox="1">
            <a:spLocks/>
          </p:cNvSpPr>
          <p:nvPr/>
        </p:nvSpPr>
        <p:spPr>
          <a:xfrm>
            <a:off x="545698" y="2293325"/>
            <a:ext cx="7962682" cy="2971693"/>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haroni" panose="02010803020104030203" pitchFamily="2" charset="-79"/>
                <a:ea typeface="+mj-ea"/>
                <a:cs typeface="Aharoni" panose="02010803020104030203" pitchFamily="2" charset="-79"/>
              </a:rPr>
              <a:t>STEPS TO LOGIN AND ACCESS THE EXAMINATION PLATFORM ON THE SAPC WEBSITE</a:t>
            </a:r>
            <a:endParaRPr kumimoji="0" lang="en-ZA"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haroni" panose="02010803020104030203" pitchFamily="2" charset="-79"/>
              <a:ea typeface="+mj-ea"/>
              <a:cs typeface="Aharoni" panose="02010803020104030203" pitchFamily="2" charset="-79"/>
            </a:endParaRPr>
          </a:p>
        </p:txBody>
      </p:sp>
    </p:spTree>
    <p:extLst>
      <p:ext uri="{BB962C8B-B14F-4D97-AF65-F5344CB8AC3E}">
        <p14:creationId xmlns:p14="http://schemas.microsoft.com/office/powerpoint/2010/main" val="25619420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DD0B9-126E-92B8-1E78-FA4DBBE6A024}"/>
              </a:ext>
            </a:extLst>
          </p:cNvPr>
          <p:cNvSpPr>
            <a:spLocks noGrp="1"/>
          </p:cNvSpPr>
          <p:nvPr>
            <p:ph type="title"/>
          </p:nvPr>
        </p:nvSpPr>
        <p:spPr>
          <a:xfrm>
            <a:off x="1422400" y="502777"/>
            <a:ext cx="9931400" cy="757312"/>
          </a:xfrm>
        </p:spPr>
        <p:txBody>
          <a:bodyPr>
            <a:normAutofit fontScale="90000"/>
          </a:bodyPr>
          <a:lstStyle/>
          <a:p>
            <a:br>
              <a:rPr lang="en-ZA" sz="1800" b="1" u="sng" kern="0" dirty="0">
                <a:effectLst/>
                <a:uFill>
                  <a:solidFill>
                    <a:srgbClr val="000000"/>
                  </a:solidFill>
                </a:uFill>
                <a:latin typeface="Arial" panose="020B0604020202020204" pitchFamily="34" charset="0"/>
                <a:ea typeface="Arial" panose="020B0604020202020204" pitchFamily="34" charset="0"/>
              </a:rPr>
            </a:br>
            <a:r>
              <a:rPr lang="en-US" sz="4400" dirty="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rPr>
              <a:t>STEP </a:t>
            </a:r>
            <a:r>
              <a:rPr lang="en-US" sz="4400" b="1" dirty="0">
                <a:solidFill>
                  <a:schemeClr val="accent1">
                    <a:lumMod val="50000"/>
                  </a:schemeClr>
                </a:solidFill>
                <a:effectLst>
                  <a:outerShdw blurRad="38100" dist="38100" dir="2700000" algn="tl">
                    <a:srgbClr val="000000">
                      <a:alpha val="43137"/>
                    </a:srgbClr>
                  </a:outerShdw>
                </a:effectLst>
                <a:ea typeface="+mj-ea"/>
              </a:rPr>
              <a:t>1</a:t>
            </a:r>
            <a:r>
              <a:rPr lang="en-US" sz="4400" dirty="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rPr>
              <a:t>: LOG INTO THE SAPC WEBSITE</a:t>
            </a:r>
            <a:br>
              <a:rPr lang="en-ZA" sz="4400" dirty="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rPr>
            </a:br>
            <a:endParaRPr lang="en-ZA" dirty="0"/>
          </a:p>
        </p:txBody>
      </p:sp>
      <p:sp>
        <p:nvSpPr>
          <p:cNvPr id="7" name="Content Placeholder 6">
            <a:extLst>
              <a:ext uri="{FF2B5EF4-FFF2-40B4-BE49-F238E27FC236}">
                <a16:creationId xmlns:a16="http://schemas.microsoft.com/office/drawing/2014/main" id="{C394C330-4D7A-8B0C-A8EE-582E082DB9A2}"/>
              </a:ext>
            </a:extLst>
          </p:cNvPr>
          <p:cNvSpPr>
            <a:spLocks noGrp="1"/>
          </p:cNvSpPr>
          <p:nvPr>
            <p:ph sz="half" idx="1"/>
          </p:nvPr>
        </p:nvSpPr>
        <p:spPr>
          <a:xfrm>
            <a:off x="436756" y="1929925"/>
            <a:ext cx="5369540" cy="3543687"/>
          </a:xfrm>
        </p:spPr>
        <p:txBody>
          <a:bodyPr>
            <a:normAutofit/>
          </a:bodyPr>
          <a:lstStyle/>
          <a:p>
            <a:pPr marL="0" indent="0">
              <a:spcBef>
                <a:spcPts val="5"/>
              </a:spcBef>
              <a:buNone/>
            </a:pPr>
            <a:endParaRPr lang="en-ZA" sz="2000" dirty="0">
              <a:effectLst/>
              <a:latin typeface="Arial" panose="020B0604020202020204" pitchFamily="34" charset="0"/>
              <a:ea typeface="Arial" panose="020B0604020202020204" pitchFamily="34" charset="0"/>
            </a:endParaRPr>
          </a:p>
          <a:p>
            <a:pPr marL="254000" indent="-254000">
              <a:spcBef>
                <a:spcPts val="460"/>
              </a:spcBef>
              <a:spcAft>
                <a:spcPts val="0"/>
              </a:spcAft>
            </a:pPr>
            <a:r>
              <a:rPr lang="en-US" sz="2000" dirty="0">
                <a:effectLst/>
                <a:latin typeface="Arial" panose="020B0604020202020204" pitchFamily="34" charset="0"/>
                <a:ea typeface="Arial" panose="020B0604020202020204" pitchFamily="34" charset="0"/>
              </a:rPr>
              <a:t>Preferably</a:t>
            </a:r>
            <a:r>
              <a:rPr lang="en-US" sz="2000" spc="-70"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use</a:t>
            </a:r>
            <a:r>
              <a:rPr lang="en-US" sz="2000" spc="-70"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the</a:t>
            </a:r>
            <a:r>
              <a:rPr lang="en-US" sz="2000" spc="-70"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following</a:t>
            </a:r>
            <a:r>
              <a:rPr lang="en-US" sz="2000" spc="-75"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browsers:</a:t>
            </a:r>
            <a:r>
              <a:rPr lang="en-US" sz="2000" spc="-70"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Google</a:t>
            </a:r>
            <a:r>
              <a:rPr lang="en-US" sz="2000" spc="-70"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Chrome/Firefox/Microsoft</a:t>
            </a:r>
            <a:r>
              <a:rPr lang="en-US" sz="2000" spc="-75" dirty="0">
                <a:effectLst/>
                <a:latin typeface="Arial" panose="020B0604020202020204" pitchFamily="34" charset="0"/>
                <a:ea typeface="Arial" panose="020B0604020202020204" pitchFamily="34" charset="0"/>
              </a:rPr>
              <a:t> </a:t>
            </a:r>
            <a:r>
              <a:rPr lang="en-US" sz="2000" spc="-20" dirty="0">
                <a:effectLst/>
                <a:latin typeface="Arial" panose="020B0604020202020204" pitchFamily="34" charset="0"/>
                <a:ea typeface="Arial" panose="020B0604020202020204" pitchFamily="34" charset="0"/>
              </a:rPr>
              <a:t>Edge</a:t>
            </a:r>
          </a:p>
          <a:p>
            <a:pPr marL="254000" indent="-254000">
              <a:spcBef>
                <a:spcPts val="460"/>
              </a:spcBef>
            </a:pPr>
            <a:endParaRPr lang="en-ZA" sz="2000" dirty="0">
              <a:effectLst/>
              <a:latin typeface="Arial" panose="020B0604020202020204" pitchFamily="34" charset="0"/>
              <a:ea typeface="Arial" panose="020B0604020202020204" pitchFamily="34" charset="0"/>
            </a:endParaRPr>
          </a:p>
          <a:p>
            <a:pPr marL="254000" indent="-254000">
              <a:spcBef>
                <a:spcPts val="5"/>
              </a:spcBef>
              <a:spcAft>
                <a:spcPts val="0"/>
              </a:spcAft>
            </a:pPr>
            <a:r>
              <a:rPr lang="en-US" sz="2000" dirty="0">
                <a:effectLst/>
                <a:latin typeface="Arial" panose="020B0604020202020204" pitchFamily="34" charset="0"/>
                <a:ea typeface="Arial" panose="020B0604020202020204" pitchFamily="34" charset="0"/>
              </a:rPr>
              <a:t>The</a:t>
            </a:r>
            <a:r>
              <a:rPr lang="en-US" sz="2000" spc="160"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examination</a:t>
            </a:r>
            <a:r>
              <a:rPr lang="en-US" sz="2000" spc="160"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can</a:t>
            </a:r>
            <a:r>
              <a:rPr lang="en-US" sz="2000" spc="160"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be</a:t>
            </a:r>
            <a:r>
              <a:rPr lang="en-US" sz="2000" spc="160"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accessed</a:t>
            </a:r>
            <a:r>
              <a:rPr lang="en-US" sz="2000" spc="155"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on</a:t>
            </a:r>
            <a:r>
              <a:rPr lang="en-US" sz="2000" spc="160"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the</a:t>
            </a:r>
            <a:r>
              <a:rPr lang="en-US" sz="2000" spc="160"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SAPC</a:t>
            </a:r>
            <a:r>
              <a:rPr lang="en-US" sz="2000" spc="155"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website</a:t>
            </a:r>
            <a:r>
              <a:rPr lang="en-US" sz="2000" spc="160"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under</a:t>
            </a:r>
            <a:r>
              <a:rPr lang="en-US" sz="2000" spc="185" dirty="0">
                <a:effectLst/>
                <a:latin typeface="Arial" panose="020B0604020202020204" pitchFamily="34" charset="0"/>
                <a:ea typeface="Arial" panose="020B0604020202020204" pitchFamily="34" charset="0"/>
              </a:rPr>
              <a:t> </a:t>
            </a:r>
            <a:r>
              <a:rPr lang="en-US" sz="2000" b="1" dirty="0">
                <a:effectLst/>
                <a:latin typeface="Arial" panose="020B0604020202020204" pitchFamily="34" charset="0"/>
                <a:ea typeface="Arial" panose="020B0604020202020204" pitchFamily="34" charset="0"/>
              </a:rPr>
              <a:t>Registered</a:t>
            </a:r>
            <a:r>
              <a:rPr lang="en-US" sz="2000" b="1" spc="160" dirty="0">
                <a:effectLst/>
                <a:latin typeface="Arial" panose="020B0604020202020204" pitchFamily="34" charset="0"/>
                <a:ea typeface="Arial" panose="020B0604020202020204" pitchFamily="34" charset="0"/>
              </a:rPr>
              <a:t> </a:t>
            </a:r>
            <a:r>
              <a:rPr lang="en-US" sz="2000" b="1" dirty="0">
                <a:effectLst/>
                <a:latin typeface="Arial" panose="020B0604020202020204" pitchFamily="34" charset="0"/>
                <a:ea typeface="Arial" panose="020B0604020202020204" pitchFamily="34" charset="0"/>
              </a:rPr>
              <a:t>persons</a:t>
            </a:r>
            <a:r>
              <a:rPr lang="en-US" sz="2000" b="1" spc="165" dirty="0">
                <a:effectLst/>
                <a:latin typeface="Arial" panose="020B0604020202020204" pitchFamily="34" charset="0"/>
                <a:ea typeface="Arial" panose="020B0604020202020204" pitchFamily="34" charset="0"/>
              </a:rPr>
              <a:t> </a:t>
            </a:r>
            <a:r>
              <a:rPr lang="en-US" sz="2000" b="1" dirty="0">
                <a:effectLst/>
                <a:latin typeface="Arial" panose="020B0604020202020204" pitchFamily="34" charset="0"/>
                <a:ea typeface="Arial" panose="020B0604020202020204" pitchFamily="34" charset="0"/>
              </a:rPr>
              <a:t>→ </a:t>
            </a:r>
            <a:r>
              <a:rPr lang="en-US" sz="2000" b="1" dirty="0">
                <a:ea typeface="Arial" panose="020B0604020202020204" pitchFamily="34" charset="0"/>
              </a:rPr>
              <a:t>Learner</a:t>
            </a:r>
            <a:r>
              <a:rPr lang="en-US" sz="2000" b="1" dirty="0">
                <a:effectLst/>
                <a:latin typeface="Arial" panose="020B0604020202020204" pitchFamily="34" charset="0"/>
                <a:ea typeface="Arial" panose="020B0604020202020204" pitchFamily="34" charset="0"/>
              </a:rPr>
              <a:t> → Assessment. </a:t>
            </a:r>
            <a:r>
              <a:rPr lang="en-US" sz="2000" dirty="0">
                <a:effectLst/>
                <a:latin typeface="Arial" panose="020B0604020202020204" pitchFamily="34" charset="0"/>
                <a:ea typeface="Arial" panose="020B0604020202020204" pitchFamily="34" charset="0"/>
              </a:rPr>
              <a:t>Alternatively use the below URL</a:t>
            </a:r>
            <a:r>
              <a:rPr lang="en-US" sz="2000" spc="-20"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to connect: </a:t>
            </a:r>
            <a:r>
              <a:rPr lang="en-US" sz="2000" b="1" u="sng" spc="-10" dirty="0">
                <a:solidFill>
                  <a:srgbClr val="0462C1"/>
                </a:solidFill>
                <a:effectLst/>
                <a:latin typeface="Arial" panose="020B0604020202020204" pitchFamily="34" charset="0"/>
                <a:ea typeface="Arial" panose="020B0604020202020204" pitchFamily="34" charset="0"/>
              </a:rPr>
              <a:t>https://www.pharmcouncil.co.za/Learner_Assessment</a:t>
            </a:r>
            <a:endParaRPr lang="en-ZA" sz="2000" dirty="0"/>
          </a:p>
        </p:txBody>
      </p:sp>
      <p:pic>
        <p:nvPicPr>
          <p:cNvPr id="3" name="Picture 2">
            <a:extLst>
              <a:ext uri="{FF2B5EF4-FFF2-40B4-BE49-F238E27FC236}">
                <a16:creationId xmlns:a16="http://schemas.microsoft.com/office/drawing/2014/main" id="{9C33CAB8-03DF-61F4-CF7D-B785D4B87DB4}"/>
              </a:ext>
            </a:extLst>
          </p:cNvPr>
          <p:cNvPicPr>
            <a:picLocks noChangeAspect="1"/>
          </p:cNvPicPr>
          <p:nvPr/>
        </p:nvPicPr>
        <p:blipFill>
          <a:blip r:embed="rId2"/>
          <a:stretch>
            <a:fillRect/>
          </a:stretch>
        </p:blipFill>
        <p:spPr>
          <a:xfrm>
            <a:off x="5975534" y="1929925"/>
            <a:ext cx="6133573" cy="3086487"/>
          </a:xfrm>
          <a:prstGeom prst="rect">
            <a:avLst/>
          </a:prstGeom>
        </p:spPr>
      </p:pic>
    </p:spTree>
    <p:extLst>
      <p:ext uri="{BB962C8B-B14F-4D97-AF65-F5344CB8AC3E}">
        <p14:creationId xmlns:p14="http://schemas.microsoft.com/office/powerpoint/2010/main" val="13820119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92989-0ACA-CDA6-3E6D-CEA0D45BE51A}"/>
              </a:ext>
            </a:extLst>
          </p:cNvPr>
          <p:cNvSpPr>
            <a:spLocks noGrp="1"/>
          </p:cNvSpPr>
          <p:nvPr>
            <p:ph type="title"/>
          </p:nvPr>
        </p:nvSpPr>
        <p:spPr>
          <a:xfrm>
            <a:off x="1422553" y="316932"/>
            <a:ext cx="5440516" cy="1325563"/>
          </a:xfrm>
        </p:spPr>
        <p:txBody>
          <a:bodyPr>
            <a:normAutofit fontScale="90000"/>
          </a:bodyPr>
          <a:lstStyle/>
          <a:p>
            <a:r>
              <a:rPr lang="en-US" sz="4000" dirty="0"/>
              <a:t>STEP </a:t>
            </a:r>
            <a:r>
              <a:rPr lang="en-US" sz="4000" b="1" dirty="0">
                <a:latin typeface="Arial" panose="020B0604020202020204" pitchFamily="34" charset="0"/>
                <a:cs typeface="Arial" panose="020B0604020202020204" pitchFamily="34" charset="0"/>
              </a:rPr>
              <a:t>2</a:t>
            </a:r>
            <a:r>
              <a:rPr lang="en-US" sz="4000" dirty="0"/>
              <a:t>: INSERT YOUR LOGIN CREDENTIALS</a:t>
            </a:r>
            <a:br>
              <a:rPr lang="en-ZA" sz="1800" b="1" u="sng" kern="0" dirty="0">
                <a:effectLst/>
                <a:uFill>
                  <a:solidFill>
                    <a:srgbClr val="000000"/>
                  </a:solidFill>
                </a:uFill>
                <a:latin typeface="Arial" panose="020B0604020202020204" pitchFamily="34" charset="0"/>
                <a:ea typeface="Arial" panose="020B0604020202020204" pitchFamily="34" charset="0"/>
              </a:rPr>
            </a:br>
            <a:endParaRPr lang="en-ZA" dirty="0"/>
          </a:p>
        </p:txBody>
      </p:sp>
      <p:pic>
        <p:nvPicPr>
          <p:cNvPr id="4" name="Image 2" descr="A screenshot of a computer  Description automatically generated">
            <a:extLst>
              <a:ext uri="{FF2B5EF4-FFF2-40B4-BE49-F238E27FC236}">
                <a16:creationId xmlns:a16="http://schemas.microsoft.com/office/drawing/2014/main" id="{36D87B85-62E5-B1C3-4CFA-E9F8E9B00DAC}"/>
              </a:ext>
            </a:extLst>
          </p:cNvPr>
          <p:cNvPicPr>
            <a:picLocks noGrp="1"/>
          </p:cNvPicPr>
          <p:nvPr>
            <p:ph idx="1"/>
          </p:nvPr>
        </p:nvPicPr>
        <p:blipFill>
          <a:blip r:embed="rId2" cstate="print"/>
          <a:stretch>
            <a:fillRect/>
          </a:stretch>
        </p:blipFill>
        <p:spPr>
          <a:xfrm>
            <a:off x="959777" y="1519831"/>
            <a:ext cx="9661759" cy="4964603"/>
          </a:xfrm>
          <a:prstGeom prst="rect">
            <a:avLst/>
          </a:prstGeom>
        </p:spPr>
      </p:pic>
    </p:spTree>
    <p:extLst>
      <p:ext uri="{BB962C8B-B14F-4D97-AF65-F5344CB8AC3E}">
        <p14:creationId xmlns:p14="http://schemas.microsoft.com/office/powerpoint/2010/main" val="28016005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B3FCC-A5CA-D59C-B625-9A66F4595FA8}"/>
              </a:ext>
            </a:extLst>
          </p:cNvPr>
          <p:cNvSpPr>
            <a:spLocks noGrp="1"/>
          </p:cNvSpPr>
          <p:nvPr>
            <p:ph type="title"/>
          </p:nvPr>
        </p:nvSpPr>
        <p:spPr/>
        <p:txBody>
          <a:bodyPr>
            <a:normAutofit fontScale="90000"/>
          </a:bodyPr>
          <a:lstStyle/>
          <a:p>
            <a:r>
              <a:rPr lang="en-US" dirty="0"/>
              <a:t>STEP </a:t>
            </a:r>
            <a:r>
              <a:rPr lang="en-US" b="1" dirty="0">
                <a:latin typeface="Arial" panose="020B0604020202020204" pitchFamily="34" charset="0"/>
                <a:cs typeface="Arial" panose="020B0604020202020204" pitchFamily="34" charset="0"/>
              </a:rPr>
              <a:t>3</a:t>
            </a:r>
            <a:r>
              <a:rPr lang="en-US" dirty="0"/>
              <a:t>: INSERT YOUR OTP</a:t>
            </a:r>
            <a:br>
              <a:rPr lang="en-ZA" sz="1800" dirty="0">
                <a:effectLst/>
                <a:latin typeface="Arial" panose="020B0604020202020204" pitchFamily="34" charset="0"/>
                <a:ea typeface="Arial" panose="020B0604020202020204" pitchFamily="34" charset="0"/>
              </a:rPr>
            </a:br>
            <a:endParaRPr lang="en-ZA" dirty="0"/>
          </a:p>
        </p:txBody>
      </p:sp>
      <p:sp>
        <p:nvSpPr>
          <p:cNvPr id="3" name="Content Placeholder 2">
            <a:extLst>
              <a:ext uri="{FF2B5EF4-FFF2-40B4-BE49-F238E27FC236}">
                <a16:creationId xmlns:a16="http://schemas.microsoft.com/office/drawing/2014/main" id="{DF55F3E2-AF8C-4493-3EA0-0BFB2AEF96A8}"/>
              </a:ext>
            </a:extLst>
          </p:cNvPr>
          <p:cNvSpPr>
            <a:spLocks noGrp="1"/>
          </p:cNvSpPr>
          <p:nvPr>
            <p:ph idx="1"/>
          </p:nvPr>
        </p:nvSpPr>
        <p:spPr>
          <a:xfrm>
            <a:off x="1361069" y="1730646"/>
            <a:ext cx="4040250" cy="3276252"/>
          </a:xfrm>
        </p:spPr>
        <p:txBody>
          <a:bodyPr>
            <a:noAutofit/>
          </a:bodyPr>
          <a:lstStyle/>
          <a:p>
            <a:r>
              <a:rPr lang="en-US" sz="2400" b="1" dirty="0">
                <a:effectLst/>
                <a:latin typeface="Arial" panose="020B0604020202020204" pitchFamily="34" charset="0"/>
                <a:ea typeface="Arial" panose="020B0604020202020204" pitchFamily="34" charset="0"/>
              </a:rPr>
              <a:t>The OTP will be sent as an SMS to your cell phone and also via Email and will be valid for 10 minutes, if unused.</a:t>
            </a:r>
            <a:r>
              <a:rPr lang="en-US" sz="2400" b="1" spc="-15" dirty="0">
                <a:effectLst/>
                <a:latin typeface="Arial" panose="020B0604020202020204" pitchFamily="34" charset="0"/>
                <a:ea typeface="Arial" panose="020B0604020202020204" pitchFamily="34" charset="0"/>
              </a:rPr>
              <a:t> </a:t>
            </a:r>
            <a:r>
              <a:rPr lang="en-US" sz="2400" b="1" dirty="0">
                <a:effectLst/>
                <a:latin typeface="Arial" panose="020B0604020202020204" pitchFamily="34" charset="0"/>
                <a:ea typeface="Arial" panose="020B0604020202020204" pitchFamily="34" charset="0"/>
              </a:rPr>
              <a:t>A</a:t>
            </a:r>
            <a:r>
              <a:rPr lang="en-US" sz="2400" b="1" spc="-25" dirty="0">
                <a:effectLst/>
                <a:latin typeface="Arial" panose="020B0604020202020204" pitchFamily="34" charset="0"/>
                <a:ea typeface="Arial" panose="020B0604020202020204" pitchFamily="34" charset="0"/>
              </a:rPr>
              <a:t> </a:t>
            </a:r>
            <a:r>
              <a:rPr lang="en-US" sz="2400" b="1" dirty="0">
                <a:effectLst/>
                <a:latin typeface="Arial" panose="020B0604020202020204" pitchFamily="34" charset="0"/>
                <a:ea typeface="Arial" panose="020B0604020202020204" pitchFamily="34" charset="0"/>
              </a:rPr>
              <a:t>new OTP will be generated for each login.</a:t>
            </a:r>
            <a:endParaRPr lang="en-ZA" sz="2400" b="1" dirty="0">
              <a:effectLst/>
              <a:latin typeface="Arial" panose="020B0604020202020204" pitchFamily="34" charset="0"/>
              <a:ea typeface="Arial" panose="020B0604020202020204" pitchFamily="34" charset="0"/>
            </a:endParaRPr>
          </a:p>
          <a:p>
            <a:endParaRPr lang="en-ZA" sz="2400" dirty="0"/>
          </a:p>
        </p:txBody>
      </p:sp>
      <p:pic>
        <p:nvPicPr>
          <p:cNvPr id="5" name="Picture 4">
            <a:extLst>
              <a:ext uri="{FF2B5EF4-FFF2-40B4-BE49-F238E27FC236}">
                <a16:creationId xmlns:a16="http://schemas.microsoft.com/office/drawing/2014/main" id="{90DA63B2-B027-B388-DC41-34926E0CCA79}"/>
              </a:ext>
            </a:extLst>
          </p:cNvPr>
          <p:cNvPicPr>
            <a:picLocks noChangeAspect="1"/>
          </p:cNvPicPr>
          <p:nvPr/>
        </p:nvPicPr>
        <p:blipFill>
          <a:blip r:embed="rId4"/>
          <a:stretch>
            <a:fillRect/>
          </a:stretch>
        </p:blipFill>
        <p:spPr>
          <a:xfrm>
            <a:off x="6096000" y="1438275"/>
            <a:ext cx="6019801" cy="4375149"/>
          </a:xfrm>
          <a:prstGeom prst="rect">
            <a:avLst/>
          </a:prstGeom>
        </p:spPr>
      </p:pic>
    </p:spTree>
    <p:extLst>
      <p:ext uri="{BB962C8B-B14F-4D97-AF65-F5344CB8AC3E}">
        <p14:creationId xmlns:p14="http://schemas.microsoft.com/office/powerpoint/2010/main" val="1478752443"/>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FDEF6-4507-4B08-AB13-DFC0A3E92489}"/>
              </a:ext>
            </a:extLst>
          </p:cNvPr>
          <p:cNvSpPr>
            <a:spLocks noGrp="1"/>
          </p:cNvSpPr>
          <p:nvPr>
            <p:ph type="title"/>
          </p:nvPr>
        </p:nvSpPr>
        <p:spPr>
          <a:xfrm>
            <a:off x="1431637" y="170873"/>
            <a:ext cx="9931400" cy="775417"/>
          </a:xfrm>
        </p:spPr>
        <p:txBody>
          <a:bodyPr/>
          <a:lstStyle/>
          <a:p>
            <a:r>
              <a:rPr lang="en-ZA" b="1" dirty="0"/>
              <a:t>WHAT IS THE EXAM BASED ON?   </a:t>
            </a:r>
          </a:p>
        </p:txBody>
      </p:sp>
      <p:graphicFrame>
        <p:nvGraphicFramePr>
          <p:cNvPr id="5" name="Content Placeholder 4">
            <a:extLst>
              <a:ext uri="{FF2B5EF4-FFF2-40B4-BE49-F238E27FC236}">
                <a16:creationId xmlns:a16="http://schemas.microsoft.com/office/drawing/2014/main" id="{E49E1811-AC59-4BF4-B5DA-831D7F4DFBA5}"/>
              </a:ext>
            </a:extLst>
          </p:cNvPr>
          <p:cNvGraphicFramePr>
            <a:graphicFrameLocks noGrp="1"/>
          </p:cNvGraphicFramePr>
          <p:nvPr>
            <p:ph sz="half" idx="1"/>
            <p:extLst>
              <p:ext uri="{D42A27DB-BD31-4B8C-83A1-F6EECF244321}">
                <p14:modId xmlns:p14="http://schemas.microsoft.com/office/powerpoint/2010/main" val="1354602511"/>
              </p:ext>
            </p:extLst>
          </p:nvPr>
        </p:nvGraphicFramePr>
        <p:xfrm>
          <a:off x="1634836" y="946290"/>
          <a:ext cx="9264072" cy="57408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33577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DEC9E-EE37-B92F-83CA-780A92D4EBDD}"/>
              </a:ext>
            </a:extLst>
          </p:cNvPr>
          <p:cNvSpPr>
            <a:spLocks noGrp="1"/>
          </p:cNvSpPr>
          <p:nvPr>
            <p:ph type="title"/>
          </p:nvPr>
        </p:nvSpPr>
        <p:spPr/>
        <p:txBody>
          <a:bodyPr/>
          <a:lstStyle/>
          <a:p>
            <a:r>
              <a:rPr lang="en-GB" dirty="0"/>
              <a:t>STEP </a:t>
            </a:r>
            <a:r>
              <a:rPr lang="en-GB" b="1" dirty="0">
                <a:latin typeface="Arial" panose="020B0604020202020204" pitchFamily="34" charset="0"/>
                <a:cs typeface="Arial" panose="020B0604020202020204" pitchFamily="34" charset="0"/>
              </a:rPr>
              <a:t>4</a:t>
            </a:r>
            <a:r>
              <a:rPr lang="en-GB" dirty="0"/>
              <a:t>: EQUIPMENT CHECK</a:t>
            </a:r>
            <a:endParaRPr lang="en-ZA" dirty="0"/>
          </a:p>
        </p:txBody>
      </p:sp>
      <p:sp>
        <p:nvSpPr>
          <p:cNvPr id="3" name="Content Placeholder 2">
            <a:extLst>
              <a:ext uri="{FF2B5EF4-FFF2-40B4-BE49-F238E27FC236}">
                <a16:creationId xmlns:a16="http://schemas.microsoft.com/office/drawing/2014/main" id="{4D896B17-8C4E-9084-82D8-B42FD14B60F5}"/>
              </a:ext>
            </a:extLst>
          </p:cNvPr>
          <p:cNvSpPr>
            <a:spLocks noGrp="1"/>
          </p:cNvSpPr>
          <p:nvPr>
            <p:ph idx="1"/>
          </p:nvPr>
        </p:nvSpPr>
        <p:spPr>
          <a:xfrm>
            <a:off x="1422400" y="2021840"/>
            <a:ext cx="3208978" cy="3512062"/>
          </a:xfrm>
        </p:spPr>
        <p:txBody>
          <a:bodyPr/>
          <a:lstStyle/>
          <a:p>
            <a:r>
              <a:rPr lang="en-GB" sz="1800" dirty="0"/>
              <a:t>The examination platform will conduct an equipment check to ensure your device is compatible to the examination platform.</a:t>
            </a:r>
          </a:p>
          <a:p>
            <a:r>
              <a:rPr lang="en-GB" sz="1800" b="1" dirty="0">
                <a:effectLst/>
                <a:latin typeface="Segoe UI" panose="020B0502040204020203" pitchFamily="34" charset="0"/>
              </a:rPr>
              <a:t>Use the following link: </a:t>
            </a:r>
            <a:r>
              <a:rPr lang="en-GB" sz="1800" b="1" dirty="0">
                <a:effectLst/>
                <a:latin typeface="Segoe UI" panose="020B0502040204020203" pitchFamily="34" charset="0"/>
                <a:hlinkClick r:id="rId2"/>
              </a:rPr>
              <a:t>https://proctoredu.com/check</a:t>
            </a:r>
            <a:r>
              <a:rPr lang="en-GB" sz="1800" b="1" dirty="0">
                <a:effectLst/>
                <a:latin typeface="Segoe UI" panose="020B0502040204020203" pitchFamily="34" charset="0"/>
              </a:rPr>
              <a:t>  to test the compatibility of your laptop/desktop </a:t>
            </a:r>
            <a:endParaRPr lang="en-GB" b="1" dirty="0"/>
          </a:p>
          <a:p>
            <a:endParaRPr lang="en-GB" dirty="0"/>
          </a:p>
          <a:p>
            <a:pPr marL="0" indent="0">
              <a:buNone/>
            </a:pPr>
            <a:endParaRPr lang="en-GB" dirty="0"/>
          </a:p>
          <a:p>
            <a:pPr marL="0" indent="0">
              <a:buNone/>
            </a:pPr>
            <a:endParaRPr lang="en-GB" dirty="0"/>
          </a:p>
          <a:p>
            <a:endParaRPr lang="en-ZA" dirty="0"/>
          </a:p>
        </p:txBody>
      </p:sp>
      <p:pic>
        <p:nvPicPr>
          <p:cNvPr id="4" name="Image 5">
            <a:extLst>
              <a:ext uri="{FF2B5EF4-FFF2-40B4-BE49-F238E27FC236}">
                <a16:creationId xmlns:a16="http://schemas.microsoft.com/office/drawing/2014/main" id="{C04EA659-DE60-5D0C-0A24-6E6FDCC47C2F}"/>
              </a:ext>
            </a:extLst>
          </p:cNvPr>
          <p:cNvPicPr>
            <a:picLocks/>
          </p:cNvPicPr>
          <p:nvPr/>
        </p:nvPicPr>
        <p:blipFill>
          <a:blip r:embed="rId3" cstate="print"/>
          <a:stretch>
            <a:fillRect/>
          </a:stretch>
        </p:blipFill>
        <p:spPr>
          <a:xfrm>
            <a:off x="4940135" y="1690688"/>
            <a:ext cx="7006441" cy="4496356"/>
          </a:xfrm>
          <a:prstGeom prst="rect">
            <a:avLst/>
          </a:prstGeom>
        </p:spPr>
      </p:pic>
    </p:spTree>
    <p:extLst>
      <p:ext uri="{BB962C8B-B14F-4D97-AF65-F5344CB8AC3E}">
        <p14:creationId xmlns:p14="http://schemas.microsoft.com/office/powerpoint/2010/main" val="41045151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DEA18-94C2-6C7E-ECFC-8A24BA8EB917}"/>
              </a:ext>
            </a:extLst>
          </p:cNvPr>
          <p:cNvSpPr>
            <a:spLocks noGrp="1"/>
          </p:cNvSpPr>
          <p:nvPr>
            <p:ph type="title"/>
          </p:nvPr>
        </p:nvSpPr>
        <p:spPr/>
        <p:txBody>
          <a:bodyPr>
            <a:normAutofit fontScale="90000"/>
          </a:bodyPr>
          <a:lstStyle/>
          <a:p>
            <a:r>
              <a:rPr lang="en-US" dirty="0"/>
              <a:t>STEP </a:t>
            </a:r>
            <a:r>
              <a:rPr lang="en-US" b="1" dirty="0">
                <a:latin typeface="Arial" panose="020B0604020202020204" pitchFamily="34" charset="0"/>
                <a:cs typeface="Arial" panose="020B0604020202020204" pitchFamily="34" charset="0"/>
              </a:rPr>
              <a:t>5</a:t>
            </a:r>
            <a:r>
              <a:rPr lang="en-US" dirty="0"/>
              <a:t>: EQUIPMENT CHECK </a:t>
            </a:r>
            <a:br>
              <a:rPr lang="en-US" dirty="0"/>
            </a:br>
            <a:r>
              <a:rPr lang="en-US" dirty="0"/>
              <a:t>SUCCESSFULLY COMPLETED</a:t>
            </a:r>
            <a:endParaRPr lang="en-ZA" dirty="0"/>
          </a:p>
        </p:txBody>
      </p:sp>
      <p:pic>
        <p:nvPicPr>
          <p:cNvPr id="4" name="Image 6" descr="A screenshot of a computer  Description automatically generated">
            <a:extLst>
              <a:ext uri="{FF2B5EF4-FFF2-40B4-BE49-F238E27FC236}">
                <a16:creationId xmlns:a16="http://schemas.microsoft.com/office/drawing/2014/main" id="{9F93507A-1844-9B16-14A2-7327EA1281BE}"/>
              </a:ext>
            </a:extLst>
          </p:cNvPr>
          <p:cNvPicPr>
            <a:picLocks noGrp="1"/>
          </p:cNvPicPr>
          <p:nvPr>
            <p:ph sz="half" idx="1"/>
          </p:nvPr>
        </p:nvPicPr>
        <p:blipFill>
          <a:blip r:embed="rId2" cstate="print"/>
          <a:stretch>
            <a:fillRect/>
          </a:stretch>
        </p:blipFill>
        <p:spPr>
          <a:xfrm>
            <a:off x="838199" y="1544444"/>
            <a:ext cx="10201508" cy="4694663"/>
          </a:xfrm>
          <a:prstGeom prst="rect">
            <a:avLst/>
          </a:prstGeom>
        </p:spPr>
      </p:pic>
    </p:spTree>
    <p:extLst>
      <p:ext uri="{BB962C8B-B14F-4D97-AF65-F5344CB8AC3E}">
        <p14:creationId xmlns:p14="http://schemas.microsoft.com/office/powerpoint/2010/main" val="32938541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DB4E0-F916-A35E-CBF8-E7873E36061D}"/>
              </a:ext>
            </a:extLst>
          </p:cNvPr>
          <p:cNvSpPr>
            <a:spLocks noGrp="1"/>
          </p:cNvSpPr>
          <p:nvPr>
            <p:ph type="title"/>
          </p:nvPr>
        </p:nvSpPr>
        <p:spPr>
          <a:xfrm>
            <a:off x="1049743" y="102440"/>
            <a:ext cx="8336852" cy="1447290"/>
          </a:xfrm>
        </p:spPr>
        <p:txBody>
          <a:bodyPr>
            <a:normAutofit/>
          </a:bodyPr>
          <a:lstStyle/>
          <a:p>
            <a:r>
              <a:rPr lang="en-US" sz="4000" dirty="0"/>
              <a:t>STEP 6: PROFILE CHECK</a:t>
            </a:r>
            <a:endParaRPr lang="en-ZA" sz="4000" dirty="0"/>
          </a:p>
        </p:txBody>
      </p:sp>
      <p:sp>
        <p:nvSpPr>
          <p:cNvPr id="3" name="Content Placeholder 2">
            <a:extLst>
              <a:ext uri="{FF2B5EF4-FFF2-40B4-BE49-F238E27FC236}">
                <a16:creationId xmlns:a16="http://schemas.microsoft.com/office/drawing/2014/main" id="{F1B0E924-3019-3FF0-DEBB-796D793BB6A8}"/>
              </a:ext>
            </a:extLst>
          </p:cNvPr>
          <p:cNvSpPr>
            <a:spLocks noGrp="1"/>
          </p:cNvSpPr>
          <p:nvPr>
            <p:ph idx="1"/>
          </p:nvPr>
        </p:nvSpPr>
        <p:spPr>
          <a:xfrm>
            <a:off x="1422400" y="1258785"/>
            <a:ext cx="3434608" cy="5396016"/>
          </a:xfrm>
        </p:spPr>
        <p:txBody>
          <a:bodyPr/>
          <a:lstStyle/>
          <a:p>
            <a:r>
              <a:rPr lang="en-US" sz="1800" dirty="0">
                <a:effectLst/>
                <a:latin typeface="Arial" panose="020B0604020202020204" pitchFamily="34" charset="0"/>
                <a:ea typeface="Arial" panose="020B0604020202020204" pitchFamily="34" charset="0"/>
              </a:rPr>
              <a:t>Click</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on</a:t>
            </a:r>
            <a:r>
              <a:rPr lang="en-US" sz="1800" spc="-30" dirty="0">
                <a:effectLst/>
                <a:latin typeface="Arial" panose="020B0604020202020204" pitchFamily="34" charset="0"/>
                <a:ea typeface="Arial" panose="020B0604020202020204" pitchFamily="34" charset="0"/>
              </a:rPr>
              <a:t> </a:t>
            </a:r>
            <a:r>
              <a:rPr lang="en-US" sz="1800" b="1" dirty="0">
                <a:effectLst/>
                <a:latin typeface="Arial" panose="020B0604020202020204" pitchFamily="34" charset="0"/>
                <a:ea typeface="Arial" panose="020B0604020202020204" pitchFamily="34" charset="0"/>
              </a:rPr>
              <a:t>NEXT</a:t>
            </a:r>
            <a:r>
              <a:rPr lang="en-US" sz="1800" spc="-5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when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profile</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check</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is</a:t>
            </a:r>
            <a:r>
              <a:rPr lang="en-US" sz="1800" spc="-30" dirty="0">
                <a:effectLst/>
                <a:latin typeface="Arial" panose="020B0604020202020204" pitchFamily="34" charset="0"/>
                <a:ea typeface="Arial" panose="020B0604020202020204" pitchFamily="34" charset="0"/>
              </a:rPr>
              <a:t> </a:t>
            </a:r>
            <a:r>
              <a:rPr lang="en-US" sz="1800" spc="-10" dirty="0">
                <a:effectLst/>
                <a:latin typeface="Arial" panose="020B0604020202020204" pitchFamily="34" charset="0"/>
                <a:ea typeface="Arial" panose="020B0604020202020204" pitchFamily="34" charset="0"/>
              </a:rPr>
              <a:t>completed.</a:t>
            </a:r>
            <a:endParaRPr lang="en-ZA" sz="1800" dirty="0">
              <a:effectLst/>
              <a:latin typeface="Arial" panose="020B0604020202020204" pitchFamily="34" charset="0"/>
              <a:ea typeface="Arial" panose="020B0604020202020204" pitchFamily="34" charset="0"/>
            </a:endParaRPr>
          </a:p>
          <a:p>
            <a:endParaRPr lang="en-ZA" dirty="0"/>
          </a:p>
        </p:txBody>
      </p:sp>
      <p:pic>
        <p:nvPicPr>
          <p:cNvPr id="4" name="Image 7">
            <a:extLst>
              <a:ext uri="{FF2B5EF4-FFF2-40B4-BE49-F238E27FC236}">
                <a16:creationId xmlns:a16="http://schemas.microsoft.com/office/drawing/2014/main" id="{E2ECBE7B-C936-E03B-DE3A-0DBCF95F1D27}"/>
              </a:ext>
            </a:extLst>
          </p:cNvPr>
          <p:cNvPicPr>
            <a:picLocks/>
          </p:cNvPicPr>
          <p:nvPr/>
        </p:nvPicPr>
        <p:blipFill>
          <a:blip r:embed="rId2" cstate="print"/>
          <a:stretch>
            <a:fillRect/>
          </a:stretch>
        </p:blipFill>
        <p:spPr>
          <a:xfrm>
            <a:off x="808462" y="2004344"/>
            <a:ext cx="10387361" cy="4555273"/>
          </a:xfrm>
          <a:prstGeom prst="rect">
            <a:avLst/>
          </a:prstGeom>
        </p:spPr>
      </p:pic>
    </p:spTree>
    <p:extLst>
      <p:ext uri="{BB962C8B-B14F-4D97-AF65-F5344CB8AC3E}">
        <p14:creationId xmlns:p14="http://schemas.microsoft.com/office/powerpoint/2010/main" val="23847853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8EBA7-EF79-C79A-A901-2C6700FB7A8F}"/>
              </a:ext>
            </a:extLst>
          </p:cNvPr>
          <p:cNvSpPr>
            <a:spLocks noGrp="1"/>
          </p:cNvSpPr>
          <p:nvPr>
            <p:ph type="title"/>
          </p:nvPr>
        </p:nvSpPr>
        <p:spPr/>
        <p:txBody>
          <a:bodyPr>
            <a:normAutofit fontScale="90000"/>
          </a:bodyPr>
          <a:lstStyle/>
          <a:p>
            <a:r>
              <a:rPr lang="en-US" dirty="0"/>
              <a:t>STEP </a:t>
            </a:r>
            <a:r>
              <a:rPr lang="en-US" sz="4000" b="1" dirty="0">
                <a:latin typeface="Arial" panose="020B0604020202020204" pitchFamily="34" charset="0"/>
                <a:cs typeface="Arial" panose="020B0604020202020204" pitchFamily="34" charset="0"/>
              </a:rPr>
              <a:t>7</a:t>
            </a:r>
            <a:r>
              <a:rPr lang="en-US" dirty="0"/>
              <a:t>: VERIFICATION OF THE PICTURE</a:t>
            </a:r>
            <a:endParaRPr lang="en-ZA" dirty="0"/>
          </a:p>
        </p:txBody>
      </p:sp>
      <p:sp>
        <p:nvSpPr>
          <p:cNvPr id="3" name="Content Placeholder 2">
            <a:extLst>
              <a:ext uri="{FF2B5EF4-FFF2-40B4-BE49-F238E27FC236}">
                <a16:creationId xmlns:a16="http://schemas.microsoft.com/office/drawing/2014/main" id="{DEE43506-5A3A-DB30-2E1D-9E58148C0C30}"/>
              </a:ext>
            </a:extLst>
          </p:cNvPr>
          <p:cNvSpPr>
            <a:spLocks noGrp="1"/>
          </p:cNvSpPr>
          <p:nvPr>
            <p:ph sz="half" idx="1"/>
          </p:nvPr>
        </p:nvSpPr>
        <p:spPr>
          <a:xfrm>
            <a:off x="1422400" y="1535693"/>
            <a:ext cx="5181600" cy="4351338"/>
          </a:xfrm>
        </p:spPr>
        <p:txBody>
          <a:bodyPr>
            <a:normAutofit/>
          </a:bodyPr>
          <a:lstStyle/>
          <a:p>
            <a:r>
              <a:rPr lang="en-US" sz="2000" dirty="0">
                <a:effectLst/>
                <a:latin typeface="Arial" panose="020B0604020202020204" pitchFamily="34" charset="0"/>
                <a:ea typeface="Arial" panose="020B0604020202020204" pitchFamily="34" charset="0"/>
              </a:rPr>
              <a:t>Click</a:t>
            </a:r>
            <a:r>
              <a:rPr lang="en-US" sz="2000" spc="-30"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on</a:t>
            </a:r>
            <a:r>
              <a:rPr lang="en-US" sz="2000" spc="-30" dirty="0">
                <a:effectLst/>
                <a:latin typeface="Arial" panose="020B0604020202020204" pitchFamily="34" charset="0"/>
                <a:ea typeface="Arial" panose="020B0604020202020204" pitchFamily="34" charset="0"/>
              </a:rPr>
              <a:t> </a:t>
            </a:r>
            <a:r>
              <a:rPr lang="en-US" sz="2000" b="1" dirty="0">
                <a:effectLst/>
                <a:latin typeface="Arial" panose="020B0604020202020204" pitchFamily="34" charset="0"/>
                <a:ea typeface="Arial" panose="020B0604020202020204" pitchFamily="34" charset="0"/>
              </a:rPr>
              <a:t>NEXT</a:t>
            </a:r>
            <a:r>
              <a:rPr lang="en-US" sz="2000" spc="-50"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if</a:t>
            </a:r>
            <a:r>
              <a:rPr lang="en-US" sz="2000" spc="-30"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satisfied</a:t>
            </a:r>
            <a:r>
              <a:rPr lang="en-US" sz="2000" spc="-35"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with</a:t>
            </a:r>
            <a:r>
              <a:rPr lang="en-US" sz="2000" spc="-30" dirty="0">
                <a:effectLst/>
                <a:latin typeface="Arial" panose="020B0604020202020204" pitchFamily="34" charset="0"/>
                <a:ea typeface="Arial" panose="020B0604020202020204" pitchFamily="34" charset="0"/>
              </a:rPr>
              <a:t> </a:t>
            </a:r>
            <a:r>
              <a:rPr lang="en-US" sz="2000" dirty="0">
                <a:effectLst/>
                <a:latin typeface="Arial" panose="020B0604020202020204" pitchFamily="34" charset="0"/>
                <a:ea typeface="Arial" panose="020B0604020202020204" pitchFamily="34" charset="0"/>
              </a:rPr>
              <a:t>the</a:t>
            </a:r>
            <a:r>
              <a:rPr lang="en-US" sz="2000" spc="-30" dirty="0">
                <a:effectLst/>
                <a:latin typeface="Arial" panose="020B0604020202020204" pitchFamily="34" charset="0"/>
                <a:ea typeface="Arial" panose="020B0604020202020204" pitchFamily="34" charset="0"/>
              </a:rPr>
              <a:t> </a:t>
            </a:r>
            <a:r>
              <a:rPr lang="en-US" sz="2000" spc="-10" dirty="0">
                <a:effectLst/>
                <a:latin typeface="Arial" panose="020B0604020202020204" pitchFamily="34" charset="0"/>
                <a:ea typeface="Arial" panose="020B0604020202020204" pitchFamily="34" charset="0"/>
              </a:rPr>
              <a:t>photo</a:t>
            </a:r>
            <a:endParaRPr lang="en-ZA" sz="2000" dirty="0">
              <a:effectLst/>
              <a:latin typeface="Arial" panose="020B0604020202020204" pitchFamily="34" charset="0"/>
              <a:ea typeface="Arial" panose="020B0604020202020204" pitchFamily="34" charset="0"/>
            </a:endParaRPr>
          </a:p>
          <a:p>
            <a:endParaRPr lang="en-ZA" sz="2000" dirty="0"/>
          </a:p>
        </p:txBody>
      </p:sp>
      <p:pic>
        <p:nvPicPr>
          <p:cNvPr id="8" name="Picture 7">
            <a:extLst>
              <a:ext uri="{FF2B5EF4-FFF2-40B4-BE49-F238E27FC236}">
                <a16:creationId xmlns:a16="http://schemas.microsoft.com/office/drawing/2014/main" id="{E87E09C7-93F6-9301-263B-FCD5398830D4}"/>
              </a:ext>
            </a:extLst>
          </p:cNvPr>
          <p:cNvPicPr>
            <a:picLocks noChangeAspect="1"/>
          </p:cNvPicPr>
          <p:nvPr/>
        </p:nvPicPr>
        <p:blipFill>
          <a:blip r:embed="rId2"/>
          <a:stretch>
            <a:fillRect/>
          </a:stretch>
        </p:blipFill>
        <p:spPr>
          <a:xfrm>
            <a:off x="1535245" y="2013244"/>
            <a:ext cx="8642566" cy="4559006"/>
          </a:xfrm>
          <a:prstGeom prst="rect">
            <a:avLst/>
          </a:prstGeom>
        </p:spPr>
      </p:pic>
    </p:spTree>
    <p:extLst>
      <p:ext uri="{BB962C8B-B14F-4D97-AF65-F5344CB8AC3E}">
        <p14:creationId xmlns:p14="http://schemas.microsoft.com/office/powerpoint/2010/main" val="13272369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F0BA4-78C1-9BE0-8229-8856350CA810}"/>
              </a:ext>
            </a:extLst>
          </p:cNvPr>
          <p:cNvSpPr>
            <a:spLocks noGrp="1"/>
          </p:cNvSpPr>
          <p:nvPr>
            <p:ph type="title"/>
          </p:nvPr>
        </p:nvSpPr>
        <p:spPr>
          <a:xfrm>
            <a:off x="1411249" y="257449"/>
            <a:ext cx="9931400" cy="775417"/>
          </a:xfrm>
        </p:spPr>
        <p:txBody>
          <a:bodyPr>
            <a:normAutofit fontScale="90000"/>
          </a:bodyPr>
          <a:lstStyle/>
          <a:p>
            <a:br>
              <a:rPr lang="en-US" dirty="0"/>
            </a:br>
            <a:r>
              <a:rPr lang="en-US" dirty="0"/>
              <a:t>STEP </a:t>
            </a:r>
            <a:r>
              <a:rPr lang="en-US" b="1" dirty="0">
                <a:latin typeface="Arial" panose="020B0604020202020204" pitchFamily="34" charset="0"/>
                <a:cs typeface="Arial" panose="020B0604020202020204" pitchFamily="34" charset="0"/>
              </a:rPr>
              <a:t>8</a:t>
            </a:r>
            <a:r>
              <a:rPr lang="en-US" dirty="0"/>
              <a:t>: SCANNING OF THE QR CODE</a:t>
            </a:r>
            <a:br>
              <a:rPr lang="en-ZA" sz="1800" b="1" u="sng" kern="0" dirty="0">
                <a:effectLst/>
                <a:uFill>
                  <a:solidFill>
                    <a:srgbClr val="000000"/>
                  </a:solidFill>
                </a:uFill>
                <a:latin typeface="Arial" panose="020B0604020202020204" pitchFamily="34" charset="0"/>
                <a:ea typeface="Arial" panose="020B0604020202020204" pitchFamily="34" charset="0"/>
              </a:rPr>
            </a:br>
            <a:endParaRPr lang="en-ZA" dirty="0"/>
          </a:p>
        </p:txBody>
      </p:sp>
      <p:sp>
        <p:nvSpPr>
          <p:cNvPr id="3" name="Content Placeholder 2">
            <a:extLst>
              <a:ext uri="{FF2B5EF4-FFF2-40B4-BE49-F238E27FC236}">
                <a16:creationId xmlns:a16="http://schemas.microsoft.com/office/drawing/2014/main" id="{5DE1753E-133F-1BD4-2E90-45C8599ABF99}"/>
              </a:ext>
            </a:extLst>
          </p:cNvPr>
          <p:cNvSpPr>
            <a:spLocks noGrp="1"/>
          </p:cNvSpPr>
          <p:nvPr>
            <p:ph sz="half" idx="1"/>
          </p:nvPr>
        </p:nvSpPr>
        <p:spPr>
          <a:xfrm>
            <a:off x="1245219" y="1095219"/>
            <a:ext cx="10708887" cy="4351338"/>
          </a:xfrm>
        </p:spPr>
        <p:txBody>
          <a:bodyPr/>
          <a:lstStyle/>
          <a:p>
            <a:r>
              <a:rPr lang="en-US" sz="1800" dirty="0">
                <a:effectLst/>
                <a:latin typeface="Arial" panose="020B0604020202020204" pitchFamily="34" charset="0"/>
                <a:ea typeface="Arial" panose="020B0604020202020204" pitchFamily="34" charset="0"/>
              </a:rPr>
              <a:t>Use</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smartphone</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scan</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QR</a:t>
            </a:r>
            <a:r>
              <a:rPr lang="en-US" sz="1800" spc="-1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code</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connect</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phone</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1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examination platform</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for a</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better</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view</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your</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workspace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and</a:t>
            </a:r>
            <a:r>
              <a:rPr lang="en-US" sz="1800" spc="-4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examination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room.</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Click</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play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button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and</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record a short video of your room surroundings.</a:t>
            </a:r>
            <a:endParaRPr lang="en-ZA" sz="1800" dirty="0">
              <a:effectLst/>
              <a:latin typeface="Arial" panose="020B0604020202020204" pitchFamily="34" charset="0"/>
              <a:ea typeface="Arial" panose="020B0604020202020204" pitchFamily="34" charset="0"/>
            </a:endParaRPr>
          </a:p>
          <a:p>
            <a:endParaRPr lang="en-ZA" dirty="0"/>
          </a:p>
        </p:txBody>
      </p:sp>
      <p:grpSp>
        <p:nvGrpSpPr>
          <p:cNvPr id="4" name="Group 3">
            <a:extLst>
              <a:ext uri="{FF2B5EF4-FFF2-40B4-BE49-F238E27FC236}">
                <a16:creationId xmlns:a16="http://schemas.microsoft.com/office/drawing/2014/main" id="{AFBCD1A5-92BE-F77F-191A-F861B47ADBE3}"/>
              </a:ext>
            </a:extLst>
          </p:cNvPr>
          <p:cNvGrpSpPr>
            <a:grpSpLocks/>
          </p:cNvGrpSpPr>
          <p:nvPr/>
        </p:nvGrpSpPr>
        <p:grpSpPr>
          <a:xfrm>
            <a:off x="1944801" y="1979922"/>
            <a:ext cx="7010567" cy="4793505"/>
            <a:chOff x="0" y="0"/>
            <a:chExt cx="5527548" cy="2067422"/>
          </a:xfrm>
        </p:grpSpPr>
        <p:pic>
          <p:nvPicPr>
            <p:cNvPr id="5" name="Image 11" descr="A screenshot of a qr code  Description automatically generated">
              <a:extLst>
                <a:ext uri="{FF2B5EF4-FFF2-40B4-BE49-F238E27FC236}">
                  <a16:creationId xmlns:a16="http://schemas.microsoft.com/office/drawing/2014/main" id="{5C5260F1-CA74-BA23-0CCD-CDBFF3C1373F}"/>
                </a:ext>
              </a:extLst>
            </p:cNvPr>
            <p:cNvPicPr/>
            <p:nvPr/>
          </p:nvPicPr>
          <p:blipFill>
            <a:blip r:embed="rId2" cstate="print"/>
            <a:stretch>
              <a:fillRect/>
            </a:stretch>
          </p:blipFill>
          <p:spPr>
            <a:xfrm>
              <a:off x="0" y="1257"/>
              <a:ext cx="3030981" cy="2066165"/>
            </a:xfrm>
            <a:prstGeom prst="rect">
              <a:avLst/>
            </a:prstGeom>
          </p:spPr>
        </p:pic>
        <p:pic>
          <p:nvPicPr>
            <p:cNvPr id="6" name="Image 12" descr="A blue arrow pointing to the side  Description automatically generated">
              <a:extLst>
                <a:ext uri="{FF2B5EF4-FFF2-40B4-BE49-F238E27FC236}">
                  <a16:creationId xmlns:a16="http://schemas.microsoft.com/office/drawing/2014/main" id="{6F955179-A77F-69BA-3432-2445CCD7DE82}"/>
                </a:ext>
              </a:extLst>
            </p:cNvPr>
            <p:cNvPicPr/>
            <p:nvPr/>
          </p:nvPicPr>
          <p:blipFill>
            <a:blip r:embed="rId3" cstate="print"/>
            <a:stretch>
              <a:fillRect/>
            </a:stretch>
          </p:blipFill>
          <p:spPr>
            <a:xfrm>
              <a:off x="3091437" y="0"/>
              <a:ext cx="2436111" cy="2017606"/>
            </a:xfrm>
            <a:prstGeom prst="rect">
              <a:avLst/>
            </a:prstGeom>
          </p:spPr>
        </p:pic>
      </p:grpSp>
    </p:spTree>
    <p:extLst>
      <p:ext uri="{BB962C8B-B14F-4D97-AF65-F5344CB8AC3E}">
        <p14:creationId xmlns:p14="http://schemas.microsoft.com/office/powerpoint/2010/main" val="36137635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43A9E-E238-3B2B-EA82-62E71BED4BE1}"/>
              </a:ext>
            </a:extLst>
          </p:cNvPr>
          <p:cNvSpPr>
            <a:spLocks noGrp="1"/>
          </p:cNvSpPr>
          <p:nvPr>
            <p:ph type="title"/>
          </p:nvPr>
        </p:nvSpPr>
        <p:spPr>
          <a:xfrm>
            <a:off x="1422399" y="156118"/>
            <a:ext cx="5190274" cy="1840674"/>
          </a:xfrm>
        </p:spPr>
        <p:txBody>
          <a:bodyPr>
            <a:normAutofit fontScale="90000"/>
          </a:bodyPr>
          <a:lstStyle/>
          <a:p>
            <a:br>
              <a:rPr lang="en-US" sz="4000" dirty="0"/>
            </a:br>
            <a:r>
              <a:rPr lang="en-US" sz="4000" dirty="0"/>
              <a:t>STEP </a:t>
            </a:r>
            <a:r>
              <a:rPr lang="en-US" sz="4000" b="1" dirty="0">
                <a:latin typeface="Arial" panose="020B0604020202020204" pitchFamily="34" charset="0"/>
                <a:cs typeface="Arial" panose="020B0604020202020204" pitchFamily="34" charset="0"/>
              </a:rPr>
              <a:t>9</a:t>
            </a:r>
            <a:r>
              <a:rPr lang="en-US" sz="4000" dirty="0"/>
              <a:t>: COMPLETE THE EXAMINATION DECLARATION</a:t>
            </a:r>
            <a:br>
              <a:rPr lang="en-ZA" sz="1800" b="1" u="sng" kern="0" dirty="0">
                <a:effectLst/>
                <a:uFill>
                  <a:solidFill>
                    <a:srgbClr val="000000"/>
                  </a:solidFill>
                </a:uFill>
                <a:latin typeface="Arial" panose="020B0604020202020204" pitchFamily="34" charset="0"/>
                <a:ea typeface="Arial" panose="020B0604020202020204" pitchFamily="34" charset="0"/>
              </a:rPr>
            </a:br>
            <a:endParaRPr lang="en-ZA" dirty="0"/>
          </a:p>
        </p:txBody>
      </p:sp>
      <p:pic>
        <p:nvPicPr>
          <p:cNvPr id="4" name="Image 13">
            <a:extLst>
              <a:ext uri="{FF2B5EF4-FFF2-40B4-BE49-F238E27FC236}">
                <a16:creationId xmlns:a16="http://schemas.microsoft.com/office/drawing/2014/main" id="{9794F0EB-E9A0-93C1-C807-9A7F1B066AEA}"/>
              </a:ext>
            </a:extLst>
          </p:cNvPr>
          <p:cNvPicPr>
            <a:picLocks noGrp="1"/>
          </p:cNvPicPr>
          <p:nvPr>
            <p:ph idx="1"/>
          </p:nvPr>
        </p:nvPicPr>
        <p:blipFill rotWithShape="1">
          <a:blip r:embed="rId2" cstate="print"/>
          <a:srcRect l="13856" r="13992" b="11418"/>
          <a:stretch/>
        </p:blipFill>
        <p:spPr>
          <a:xfrm>
            <a:off x="1561171" y="1899493"/>
            <a:ext cx="8017727" cy="4863722"/>
          </a:xfrm>
          <a:prstGeom prst="rect">
            <a:avLst/>
          </a:prstGeom>
        </p:spPr>
      </p:pic>
    </p:spTree>
    <p:extLst>
      <p:ext uri="{BB962C8B-B14F-4D97-AF65-F5344CB8AC3E}">
        <p14:creationId xmlns:p14="http://schemas.microsoft.com/office/powerpoint/2010/main" val="42484896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0CCF5-240F-48F0-924B-74F213B33382}"/>
              </a:ext>
            </a:extLst>
          </p:cNvPr>
          <p:cNvSpPr>
            <a:spLocks noGrp="1"/>
          </p:cNvSpPr>
          <p:nvPr>
            <p:ph type="title"/>
          </p:nvPr>
        </p:nvSpPr>
        <p:spPr>
          <a:xfrm>
            <a:off x="1422400" y="502776"/>
            <a:ext cx="10414620" cy="775417"/>
          </a:xfrm>
        </p:spPr>
        <p:txBody>
          <a:bodyPr>
            <a:noAutofit/>
          </a:bodyPr>
          <a:lstStyle/>
          <a:p>
            <a:r>
              <a:rPr lang="en-ZA" sz="3600" b="1" dirty="0">
                <a:effectLst/>
                <a:ea typeface="Times New Roman" panose="02020603050405020304" pitchFamily="18" charset="0"/>
              </a:rPr>
              <a:t>DECLARATION FOR THE ONLINE/REMOTE EISA</a:t>
            </a:r>
            <a:endParaRPr lang="en-ZA" sz="3600" dirty="0"/>
          </a:p>
        </p:txBody>
      </p:sp>
      <p:sp>
        <p:nvSpPr>
          <p:cNvPr id="3" name="Content Placeholder 2">
            <a:extLst>
              <a:ext uri="{FF2B5EF4-FFF2-40B4-BE49-F238E27FC236}">
                <a16:creationId xmlns:a16="http://schemas.microsoft.com/office/drawing/2014/main" id="{615AC6C7-9BC0-4EF3-A145-AF029BE4B452}"/>
              </a:ext>
            </a:extLst>
          </p:cNvPr>
          <p:cNvSpPr>
            <a:spLocks noGrp="1"/>
          </p:cNvSpPr>
          <p:nvPr>
            <p:ph sz="half" idx="1"/>
          </p:nvPr>
        </p:nvSpPr>
        <p:spPr>
          <a:xfrm>
            <a:off x="550658" y="1636574"/>
            <a:ext cx="11593285" cy="5148943"/>
          </a:xfrm>
        </p:spPr>
        <p:txBody>
          <a:bodyPr>
            <a:normAutofit fontScale="92500" lnSpcReduction="10000"/>
          </a:bodyPr>
          <a:lstStyle/>
          <a:p>
            <a:pPr algn="just">
              <a:lnSpc>
                <a:spcPct val="107000"/>
              </a:lnSpc>
              <a:spcAft>
                <a:spcPts val="800"/>
              </a:spcAft>
            </a:pPr>
            <a:r>
              <a:rPr lang="en-ZA" sz="3100" b="1" dirty="0">
                <a:solidFill>
                  <a:srgbClr val="002060"/>
                </a:solidFill>
                <a:ea typeface="Calibri" panose="020F0502020204030204" pitchFamily="34" charset="0"/>
                <a:cs typeface="Times New Roman" panose="02020603050405020304" pitchFamily="18" charset="0"/>
              </a:rPr>
              <a:t>PRIOR TO START OF EXAMINATION </a:t>
            </a:r>
            <a:endParaRPr lang="en-ZA" sz="31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20000"/>
              </a:lnSpc>
              <a:buSzPts val="2000"/>
              <a:buFont typeface="Courier New" panose="02070309020205020404" pitchFamily="49" charset="0"/>
              <a:buChar char="o"/>
            </a:pPr>
            <a:r>
              <a:rPr lang="en-ZA" sz="1800" dirty="0">
                <a:solidFill>
                  <a:srgbClr val="002060"/>
                </a:solidFill>
                <a:ea typeface="Calibri" panose="020F0502020204030204" pitchFamily="34" charset="0"/>
                <a:cs typeface="Times New Roman" panose="02020603050405020304" pitchFamily="18" charset="0"/>
              </a:rPr>
              <a:t>I am writing the examination in a suitable area with minimal anticipated distractions. </a:t>
            </a:r>
            <a:endParaRPr lang="en-ZA"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20000"/>
              </a:lnSpc>
              <a:buSzPts val="2000"/>
              <a:buFont typeface="Courier New" panose="02070309020205020404" pitchFamily="49" charset="0"/>
              <a:buChar char="o"/>
            </a:pPr>
            <a:r>
              <a:rPr lang="en-ZA" sz="1800" dirty="0">
                <a:solidFill>
                  <a:srgbClr val="002060"/>
                </a:solidFill>
                <a:ea typeface="Calibri" panose="020F0502020204030204" pitchFamily="34" charset="0"/>
                <a:cs typeface="Times New Roman" panose="02020603050405020304" pitchFamily="18" charset="0"/>
              </a:rPr>
              <a:t>I am not sitting next to or in close proximity to any other candidate completing this examination.</a:t>
            </a:r>
            <a:endParaRPr lang="en-ZA"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20000"/>
              </a:lnSpc>
              <a:buSzPts val="2000"/>
              <a:buFont typeface="Courier New" panose="02070309020205020404" pitchFamily="49" charset="0"/>
              <a:buChar char="o"/>
            </a:pPr>
            <a:r>
              <a:rPr lang="en-ZA" sz="1800" dirty="0">
                <a:solidFill>
                  <a:srgbClr val="002060"/>
                </a:solidFill>
                <a:ea typeface="Calibri" panose="020F0502020204030204" pitchFamily="34" charset="0"/>
                <a:cs typeface="Times New Roman" panose="02020603050405020304" pitchFamily="18" charset="0"/>
              </a:rPr>
              <a:t>I will not receive any form of assistance from any person while writing this examination.</a:t>
            </a:r>
            <a:endParaRPr lang="en-ZA"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20000"/>
              </a:lnSpc>
              <a:buSzPts val="2000"/>
              <a:buFont typeface="Courier New" panose="02070309020205020404" pitchFamily="49" charset="0"/>
              <a:buChar char="o"/>
            </a:pPr>
            <a:r>
              <a:rPr lang="en-ZA" sz="1800" dirty="0">
                <a:solidFill>
                  <a:srgbClr val="002060"/>
                </a:solidFill>
                <a:ea typeface="Calibri" panose="020F0502020204030204" pitchFamily="34" charset="0"/>
                <a:cs typeface="Times New Roman" panose="02020603050405020304" pitchFamily="18" charset="0"/>
              </a:rPr>
              <a:t>I will not communicate (verbal / electronic / in person) with any registered person during the examination.</a:t>
            </a:r>
            <a:endParaRPr lang="en-ZA"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20000"/>
              </a:lnSpc>
              <a:buSzPts val="2000"/>
              <a:buFont typeface="Courier New" panose="02070309020205020404" pitchFamily="49" charset="0"/>
              <a:buChar char="o"/>
            </a:pPr>
            <a:r>
              <a:rPr lang="en-ZA" sz="1800" dirty="0">
                <a:solidFill>
                  <a:srgbClr val="002060"/>
                </a:solidFill>
                <a:ea typeface="Calibri" panose="020F0502020204030204" pitchFamily="34" charset="0"/>
                <a:cs typeface="Times New Roman" panose="02020603050405020304" pitchFamily="18" charset="0"/>
              </a:rPr>
              <a:t>I will only use the reference material permitted in the examination.</a:t>
            </a:r>
            <a:endParaRPr lang="en-ZA"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20000"/>
              </a:lnSpc>
              <a:buSzPts val="2000"/>
              <a:buFont typeface="Courier New" panose="02070309020205020404" pitchFamily="49" charset="0"/>
              <a:buChar char="o"/>
            </a:pPr>
            <a:r>
              <a:rPr lang="en-ZA" sz="1800" dirty="0">
                <a:solidFill>
                  <a:srgbClr val="002060"/>
                </a:solidFill>
                <a:ea typeface="Calibri" panose="020F0502020204030204" pitchFamily="34" charset="0"/>
                <a:cs typeface="Times New Roman" panose="02020603050405020304" pitchFamily="18" charset="0"/>
              </a:rPr>
              <a:t>I will not access any other reference material that has been prohibited including websites. </a:t>
            </a:r>
            <a:endParaRPr lang="en-ZA"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20000"/>
              </a:lnSpc>
              <a:buSzPts val="2000"/>
              <a:buFont typeface="Courier New" panose="02070309020205020404" pitchFamily="49" charset="0"/>
              <a:buChar char="o"/>
            </a:pPr>
            <a:r>
              <a:rPr lang="en-ZA" sz="1800" dirty="0">
                <a:solidFill>
                  <a:srgbClr val="002060"/>
                </a:solidFill>
                <a:ea typeface="Calibri" panose="020F0502020204030204" pitchFamily="34" charset="0"/>
                <a:cs typeface="Times New Roman" panose="02020603050405020304" pitchFamily="18" charset="0"/>
              </a:rPr>
              <a:t>I will not give any assistance to any person completing this examination.</a:t>
            </a:r>
            <a:endParaRPr lang="en-ZA"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20000"/>
              </a:lnSpc>
              <a:buSzPts val="2000"/>
              <a:buFont typeface="Courier New" panose="02070309020205020404" pitchFamily="49" charset="0"/>
              <a:buChar char="o"/>
            </a:pPr>
            <a:r>
              <a:rPr lang="en-ZA" sz="1800" dirty="0">
                <a:solidFill>
                  <a:srgbClr val="002060"/>
                </a:solidFill>
                <a:ea typeface="Calibri" panose="020F0502020204030204" pitchFamily="34" charset="0"/>
                <a:cs typeface="Times New Roman" panose="02020603050405020304" pitchFamily="18" charset="0"/>
              </a:rPr>
              <a:t>I will not share or retain the contents of the examination via electronic, printed, written or verbal means with any person.  </a:t>
            </a:r>
            <a:endParaRPr lang="en-ZA"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20000"/>
              </a:lnSpc>
              <a:spcAft>
                <a:spcPts val="800"/>
              </a:spcAft>
              <a:buSzPts val="2000"/>
              <a:buFont typeface="Courier New" panose="02070309020205020404" pitchFamily="49" charset="0"/>
              <a:buChar char="o"/>
            </a:pPr>
            <a:r>
              <a:rPr lang="en-ZA" sz="1800" dirty="0">
                <a:solidFill>
                  <a:srgbClr val="002060"/>
                </a:solidFill>
                <a:ea typeface="Calibri" panose="020F0502020204030204" pitchFamily="34" charset="0"/>
                <a:cs typeface="Times New Roman" panose="02020603050405020304" pitchFamily="18" charset="0"/>
              </a:rPr>
              <a:t>I will inform the South African Pharmacy Council if I am aware of any candidate that contravenes the Examination Code of Conduct.</a:t>
            </a:r>
            <a:endParaRPr lang="en-ZA"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35808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3EFAB0-8DB0-A1B8-7480-9A5D2FD5969C}"/>
              </a:ext>
            </a:extLst>
          </p:cNvPr>
          <p:cNvSpPr>
            <a:spLocks noGrp="1"/>
          </p:cNvSpPr>
          <p:nvPr>
            <p:ph type="title"/>
          </p:nvPr>
        </p:nvSpPr>
        <p:spPr>
          <a:xfrm>
            <a:off x="1422400" y="407991"/>
            <a:ext cx="10530113" cy="775417"/>
          </a:xfrm>
        </p:spPr>
        <p:txBody>
          <a:bodyPr>
            <a:normAutofit fontScale="90000"/>
          </a:bodyPr>
          <a:lstStyle/>
          <a:p>
            <a:r>
              <a:rPr lang="en-GB" sz="3600" dirty="0"/>
              <a:t>STEP </a:t>
            </a:r>
            <a:r>
              <a:rPr lang="en-GB" sz="3600" b="1" dirty="0">
                <a:latin typeface="Arial" panose="020B0604020202020204" pitchFamily="34" charset="0"/>
                <a:cs typeface="Arial" panose="020B0604020202020204" pitchFamily="34" charset="0"/>
              </a:rPr>
              <a:t>10</a:t>
            </a:r>
            <a:r>
              <a:rPr lang="en-GB" sz="3600" dirty="0"/>
              <a:t>: READ THE EXAMINATION INSTRUCTIONS</a:t>
            </a:r>
            <a:endParaRPr lang="en-ZA" sz="3600" dirty="0"/>
          </a:p>
        </p:txBody>
      </p:sp>
      <p:sp>
        <p:nvSpPr>
          <p:cNvPr id="2" name="Content Placeholder 1">
            <a:extLst>
              <a:ext uri="{FF2B5EF4-FFF2-40B4-BE49-F238E27FC236}">
                <a16:creationId xmlns:a16="http://schemas.microsoft.com/office/drawing/2014/main" id="{7FBBA9C6-12B8-9F7B-C8C9-34E03520F55C}"/>
              </a:ext>
            </a:extLst>
          </p:cNvPr>
          <p:cNvSpPr>
            <a:spLocks noGrp="1"/>
          </p:cNvSpPr>
          <p:nvPr>
            <p:ph sz="half" idx="1"/>
          </p:nvPr>
        </p:nvSpPr>
        <p:spPr/>
        <p:txBody>
          <a:bodyPr/>
          <a:lstStyle/>
          <a:p>
            <a:r>
              <a:rPr lang="en-GB" sz="2400" b="0" i="0" u="none" strike="noStrike" baseline="0" dirty="0">
                <a:solidFill>
                  <a:srgbClr val="000000"/>
                </a:solidFill>
                <a:latin typeface="Arial" panose="020B0604020202020204" pitchFamily="34" charset="0"/>
              </a:rPr>
              <a:t>Only click on </a:t>
            </a:r>
            <a:r>
              <a:rPr lang="en-GB" sz="2400" b="1" i="0" u="none" strike="noStrike" baseline="0" dirty="0">
                <a:solidFill>
                  <a:srgbClr val="000000"/>
                </a:solidFill>
                <a:latin typeface="Arial" panose="020B0604020202020204" pitchFamily="34" charset="0"/>
              </a:rPr>
              <a:t>“start the examination” </a:t>
            </a:r>
            <a:r>
              <a:rPr lang="en-GB" sz="2400" b="0" i="0" u="none" strike="noStrike" baseline="0" dirty="0">
                <a:solidFill>
                  <a:srgbClr val="000000"/>
                </a:solidFill>
                <a:latin typeface="Arial" panose="020B0604020202020204" pitchFamily="34" charset="0"/>
              </a:rPr>
              <a:t>at 09h00 when the examination is schedule to start. SAPC will communicate if there are any delays in starting the examination.</a:t>
            </a:r>
          </a:p>
          <a:p>
            <a:endParaRPr lang="en-ZA" dirty="0"/>
          </a:p>
        </p:txBody>
      </p:sp>
      <p:pic>
        <p:nvPicPr>
          <p:cNvPr id="6" name="Picture 5">
            <a:extLst>
              <a:ext uri="{FF2B5EF4-FFF2-40B4-BE49-F238E27FC236}">
                <a16:creationId xmlns:a16="http://schemas.microsoft.com/office/drawing/2014/main" id="{0B66F07E-697A-922C-078A-DECA1159B0BB}"/>
              </a:ext>
            </a:extLst>
          </p:cNvPr>
          <p:cNvPicPr>
            <a:picLocks noChangeAspect="1"/>
          </p:cNvPicPr>
          <p:nvPr/>
        </p:nvPicPr>
        <p:blipFill>
          <a:blip r:embed="rId3"/>
          <a:stretch>
            <a:fillRect/>
          </a:stretch>
        </p:blipFill>
        <p:spPr>
          <a:xfrm>
            <a:off x="6674004" y="1064940"/>
            <a:ext cx="4803621" cy="5793060"/>
          </a:xfrm>
          <a:prstGeom prst="rect">
            <a:avLst/>
          </a:prstGeom>
        </p:spPr>
      </p:pic>
    </p:spTree>
    <p:extLst>
      <p:ext uri="{BB962C8B-B14F-4D97-AF65-F5344CB8AC3E}">
        <p14:creationId xmlns:p14="http://schemas.microsoft.com/office/powerpoint/2010/main" val="36082801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43A9E-E238-3B2B-EA82-62E71BED4BE1}"/>
              </a:ext>
            </a:extLst>
          </p:cNvPr>
          <p:cNvSpPr>
            <a:spLocks noGrp="1"/>
          </p:cNvSpPr>
          <p:nvPr>
            <p:ph type="title"/>
          </p:nvPr>
        </p:nvSpPr>
        <p:spPr>
          <a:xfrm>
            <a:off x="1422399" y="156118"/>
            <a:ext cx="5190274" cy="1840674"/>
          </a:xfrm>
        </p:spPr>
        <p:txBody>
          <a:bodyPr>
            <a:normAutofit fontScale="90000"/>
          </a:bodyPr>
          <a:lstStyle/>
          <a:p>
            <a:br>
              <a:rPr lang="en-US" sz="4000" dirty="0"/>
            </a:br>
            <a:r>
              <a:rPr lang="en-US" sz="4000" dirty="0"/>
              <a:t>STEP </a:t>
            </a:r>
            <a:r>
              <a:rPr lang="en-US" sz="4000" b="1" dirty="0">
                <a:latin typeface="Arial" panose="020B0604020202020204" pitchFamily="34" charset="0"/>
                <a:cs typeface="Arial" panose="020B0604020202020204" pitchFamily="34" charset="0"/>
              </a:rPr>
              <a:t>11</a:t>
            </a:r>
            <a:r>
              <a:rPr lang="en-US" sz="4000" dirty="0"/>
              <a:t>: COMPLETE THE END OF EXAMINATION DECLARATION</a:t>
            </a:r>
            <a:br>
              <a:rPr lang="en-ZA" sz="1800" b="1" u="sng" kern="0" dirty="0">
                <a:effectLst/>
                <a:uFill>
                  <a:solidFill>
                    <a:srgbClr val="000000"/>
                  </a:solidFill>
                </a:uFill>
                <a:latin typeface="Arial" panose="020B0604020202020204" pitchFamily="34" charset="0"/>
                <a:ea typeface="Arial" panose="020B0604020202020204" pitchFamily="34" charset="0"/>
              </a:rPr>
            </a:br>
            <a:endParaRPr lang="en-ZA" dirty="0"/>
          </a:p>
        </p:txBody>
      </p:sp>
      <p:pic>
        <p:nvPicPr>
          <p:cNvPr id="6" name="Content Placeholder 5" descr="A screenshot of a computer screen&#10;&#10;Description automatically generated">
            <a:extLst>
              <a:ext uri="{FF2B5EF4-FFF2-40B4-BE49-F238E27FC236}">
                <a16:creationId xmlns:a16="http://schemas.microsoft.com/office/drawing/2014/main" id="{C8646986-21B1-10AE-21BD-DFE01E179379}"/>
              </a:ext>
            </a:extLst>
          </p:cNvPr>
          <p:cNvPicPr>
            <a:picLocks noGrp="1" noChangeAspect="1"/>
          </p:cNvPicPr>
          <p:nvPr>
            <p:ph idx="1"/>
          </p:nvPr>
        </p:nvPicPr>
        <p:blipFill>
          <a:blip r:embed="rId2"/>
          <a:stretch>
            <a:fillRect/>
          </a:stretch>
        </p:blipFill>
        <p:spPr>
          <a:xfrm>
            <a:off x="1422399" y="1816320"/>
            <a:ext cx="6188076" cy="4885562"/>
          </a:xfrm>
          <a:prstGeom prst="rect">
            <a:avLst/>
          </a:prstGeom>
        </p:spPr>
      </p:pic>
    </p:spTree>
    <p:extLst>
      <p:ext uri="{BB962C8B-B14F-4D97-AF65-F5344CB8AC3E}">
        <p14:creationId xmlns:p14="http://schemas.microsoft.com/office/powerpoint/2010/main" val="35180170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3B4632A-30A2-407A-8075-A4974DECFF49}"/>
              </a:ext>
            </a:extLst>
          </p:cNvPr>
          <p:cNvSpPr>
            <a:spLocks noGrp="1"/>
          </p:cNvSpPr>
          <p:nvPr>
            <p:ph type="title"/>
          </p:nvPr>
        </p:nvSpPr>
        <p:spPr/>
        <p:txBody>
          <a:bodyPr>
            <a:normAutofit/>
          </a:bodyPr>
          <a:lstStyle/>
          <a:p>
            <a:r>
              <a:rPr lang="en-ZA" sz="3200" b="1" dirty="0">
                <a:effectLst/>
                <a:ea typeface="Times New Roman" panose="02020603050405020304" pitchFamily="18" charset="0"/>
              </a:rPr>
              <a:t>DECLARATION FOR THE ONLINE/REMOTE EISA</a:t>
            </a:r>
            <a:endParaRPr lang="en-ZA" sz="3200" dirty="0"/>
          </a:p>
        </p:txBody>
      </p:sp>
      <p:sp>
        <p:nvSpPr>
          <p:cNvPr id="3" name="Content Placeholder 2">
            <a:extLst>
              <a:ext uri="{FF2B5EF4-FFF2-40B4-BE49-F238E27FC236}">
                <a16:creationId xmlns:a16="http://schemas.microsoft.com/office/drawing/2014/main" id="{107A80E3-9FB1-4502-BF61-2B717A6C34AD}"/>
              </a:ext>
            </a:extLst>
          </p:cNvPr>
          <p:cNvSpPr>
            <a:spLocks noGrp="1"/>
          </p:cNvSpPr>
          <p:nvPr>
            <p:ph sz="half" idx="1"/>
          </p:nvPr>
        </p:nvSpPr>
        <p:spPr>
          <a:xfrm>
            <a:off x="838199" y="1825625"/>
            <a:ext cx="10708889" cy="4351338"/>
          </a:xfrm>
        </p:spPr>
        <p:txBody>
          <a:bodyPr>
            <a:normAutofit/>
          </a:bodyPr>
          <a:lstStyle/>
          <a:p>
            <a:pPr algn="just">
              <a:lnSpc>
                <a:spcPct val="150000"/>
              </a:lnSpc>
              <a:spcAft>
                <a:spcPts val="800"/>
              </a:spcAft>
            </a:pPr>
            <a:r>
              <a:rPr lang="en-ZA" sz="3200" b="1" dirty="0">
                <a:solidFill>
                  <a:srgbClr val="002060"/>
                </a:solidFill>
                <a:ea typeface="Calibri" panose="020F0502020204030204" pitchFamily="34" charset="0"/>
                <a:cs typeface="Times New Roman" panose="02020603050405020304" pitchFamily="18" charset="0"/>
              </a:rPr>
              <a:t>END OF EXAMINATION </a:t>
            </a:r>
            <a:endParaRPr lang="en-ZA" sz="32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0000"/>
              </a:lnSpc>
              <a:buSzPts val="2000"/>
              <a:buFont typeface="Courier New" panose="02070309020205020404" pitchFamily="49" charset="0"/>
              <a:buChar char="o"/>
            </a:pPr>
            <a:r>
              <a:rPr lang="en-ZA" sz="2400" dirty="0">
                <a:solidFill>
                  <a:srgbClr val="002060"/>
                </a:solidFill>
                <a:ea typeface="Calibri" panose="020F0502020204030204" pitchFamily="34" charset="0"/>
                <a:cs typeface="Times New Roman" panose="02020603050405020304" pitchFamily="18" charset="0"/>
              </a:rPr>
              <a:t>I confirm that I have completed the examination without assistance from any person and adhered to the Examination Code of Conduct. I understand that if it is found that I have contravened the Examination Code of Conduct, the SAPC will implement disciplinary action against me in terms of Chapter V of the Pharmacy Act. </a:t>
            </a:r>
            <a:endParaRPr lang="en-ZA" sz="2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0000"/>
              </a:lnSpc>
              <a:spcAft>
                <a:spcPts val="800"/>
              </a:spcAft>
              <a:buSzPts val="2000"/>
              <a:buFont typeface="Courier New" panose="02070309020205020404" pitchFamily="49" charset="0"/>
              <a:buChar char="o"/>
            </a:pPr>
            <a:r>
              <a:rPr lang="en-ZA" sz="2400" dirty="0">
                <a:solidFill>
                  <a:srgbClr val="002060"/>
                </a:solidFill>
                <a:ea typeface="Calibri" panose="020F0502020204030204" pitchFamily="34" charset="0"/>
                <a:cs typeface="Times New Roman" panose="02020603050405020304" pitchFamily="18" charset="0"/>
              </a:rPr>
              <a:t>I will not/ have not shared or retained the contents of the examination via electronic, printed, written or verbal means with any person.  </a:t>
            </a:r>
            <a:endParaRPr lang="en-ZA" sz="2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9180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BBFBAA-98A7-45C3-8610-65DD24B22419}"/>
              </a:ext>
            </a:extLst>
          </p:cNvPr>
          <p:cNvSpPr>
            <a:spLocks noGrp="1"/>
          </p:cNvSpPr>
          <p:nvPr>
            <p:ph type="title"/>
          </p:nvPr>
        </p:nvSpPr>
        <p:spPr>
          <a:xfrm>
            <a:off x="1320800" y="225955"/>
            <a:ext cx="8491034" cy="775417"/>
          </a:xfrm>
          <a:solidFill>
            <a:srgbClr val="FF6600"/>
          </a:solidFill>
        </p:spPr>
        <p:txBody>
          <a:bodyPr/>
          <a:lstStyle/>
          <a:p>
            <a:r>
              <a:rPr lang="en-ZA"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ELO </a:t>
            </a:r>
            <a:r>
              <a:rPr lang="en-ZA"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1</a:t>
            </a:r>
            <a:r>
              <a:rPr lang="en-ZA"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p>
        </p:txBody>
      </p:sp>
      <p:sp>
        <p:nvSpPr>
          <p:cNvPr id="2" name="Content Placeholder 1">
            <a:extLst>
              <a:ext uri="{FF2B5EF4-FFF2-40B4-BE49-F238E27FC236}">
                <a16:creationId xmlns:a16="http://schemas.microsoft.com/office/drawing/2014/main" id="{B1010164-1907-499C-8B08-043031FE0D7E}"/>
              </a:ext>
            </a:extLst>
          </p:cNvPr>
          <p:cNvSpPr>
            <a:spLocks noGrp="1"/>
          </p:cNvSpPr>
          <p:nvPr>
            <p:ph sz="half" idx="1"/>
          </p:nvPr>
        </p:nvSpPr>
        <p:spPr>
          <a:xfrm>
            <a:off x="1167984" y="1505527"/>
            <a:ext cx="9194460" cy="5218545"/>
          </a:xfrm>
        </p:spPr>
        <p:txBody>
          <a:bodyPr>
            <a:normAutofit fontScale="92500" lnSpcReduction="20000"/>
          </a:bodyPr>
          <a:lstStyle/>
          <a:p>
            <a:pPr marL="0" marR="0" lvl="0" indent="-384048" algn="l" defTabSz="914400" rtl="0" eaLnBrk="1" fontAlgn="auto" latinLnBrk="0" hangingPunct="1">
              <a:lnSpc>
                <a:spcPct val="210000"/>
              </a:lnSpc>
              <a:spcBef>
                <a:spcPts val="0"/>
              </a:spcBef>
              <a:buSzPct val="100000"/>
              <a:buFont typeface="Wingdings" panose="05000000000000000000" pitchFamily="2" charset="2"/>
              <a:buChar char="Ø"/>
              <a:tabLst/>
              <a:defRPr/>
            </a:pPr>
            <a:r>
              <a:rPr kumimoji="0" lang="en-ZA" sz="2600" b="1" i="0" u="none" strike="noStrike" kern="1200" cap="none" spc="0" normalizeH="0" baseline="0" noProof="0" dirty="0">
                <a:ln>
                  <a:noFill/>
                </a:ln>
                <a:solidFill>
                  <a:srgbClr val="002060"/>
                </a:solidFill>
                <a:effectLst/>
                <a:uLnTx/>
                <a:uFillTx/>
                <a:latin typeface="+mn-lt"/>
                <a:ea typeface="+mn-ea"/>
                <a:cs typeface="+mn-cs"/>
              </a:rPr>
              <a:t>Candidates should be able to:</a:t>
            </a:r>
          </a:p>
          <a:p>
            <a:pPr marL="64008" marR="0" lvl="0" indent="0" algn="l" defTabSz="914400" rtl="0" eaLnBrk="1" fontAlgn="auto" latinLnBrk="0" hangingPunct="1">
              <a:lnSpc>
                <a:spcPct val="100000"/>
              </a:lnSpc>
              <a:spcBef>
                <a:spcPct val="20000"/>
              </a:spcBef>
              <a:spcAft>
                <a:spcPts val="1000"/>
              </a:spcAft>
              <a:buSzPct val="100000"/>
              <a:buNone/>
              <a:tabLst/>
              <a:defRPr/>
            </a:pPr>
            <a:endParaRPr kumimoji="0" lang="en-ZA" sz="2600" b="1" i="0" u="none" strike="noStrike" kern="1200" cap="none" spc="0" normalizeH="0" baseline="0" noProof="0" dirty="0">
              <a:ln>
                <a:noFill/>
              </a:ln>
              <a:solidFill>
                <a:srgbClr val="002060"/>
              </a:solidFill>
              <a:effectLst/>
              <a:uLnTx/>
              <a:uFillTx/>
              <a:latin typeface="+mn-lt"/>
              <a:ea typeface="+mn-ea"/>
              <a:cs typeface="+mn-cs"/>
            </a:endParaRPr>
          </a:p>
          <a:p>
            <a:pPr marL="1071563" indent="-714375">
              <a:lnSpc>
                <a:spcPct val="100000"/>
              </a:lnSpc>
              <a:spcBef>
                <a:spcPts val="0"/>
              </a:spcBef>
              <a:buSzPct val="100000"/>
              <a:buFont typeface="Wingdings" panose="05000000000000000000" pitchFamily="2" charset="2"/>
              <a:buChar char="v"/>
              <a:defRPr/>
            </a:pPr>
            <a:r>
              <a:rPr lang="en-US" sz="2400" dirty="0">
                <a:solidFill>
                  <a:srgbClr val="002060"/>
                </a:solidFill>
              </a:rPr>
              <a:t>Apply legislation related to the relevant scope of practice in pharmaceutical services in the South African context</a:t>
            </a:r>
          </a:p>
          <a:p>
            <a:pPr marL="1071563" indent="-714375">
              <a:lnSpc>
                <a:spcPct val="100000"/>
              </a:lnSpc>
              <a:spcBef>
                <a:spcPts val="0"/>
              </a:spcBef>
              <a:buSzPct val="100000"/>
              <a:buFont typeface="Wingdings" panose="05000000000000000000" pitchFamily="2" charset="2"/>
              <a:buChar char="v"/>
              <a:defRPr/>
            </a:pPr>
            <a:endParaRPr lang="en-US" sz="2400" dirty="0">
              <a:solidFill>
                <a:srgbClr val="002060"/>
              </a:solidFill>
            </a:endParaRPr>
          </a:p>
          <a:p>
            <a:pPr marL="1071563" indent="-714375">
              <a:lnSpc>
                <a:spcPct val="100000"/>
              </a:lnSpc>
              <a:spcBef>
                <a:spcPts val="0"/>
              </a:spcBef>
              <a:buSzPct val="100000"/>
              <a:buFont typeface="Wingdings" panose="05000000000000000000" pitchFamily="2" charset="2"/>
              <a:buChar char="v"/>
              <a:defRPr/>
            </a:pPr>
            <a:r>
              <a:rPr lang="en-US" sz="2400" dirty="0">
                <a:solidFill>
                  <a:srgbClr val="002060"/>
                </a:solidFill>
              </a:rPr>
              <a:t>Demonstrate ethical and professional conduct related to the relevant scope of practice in the provision of pharmaceutical technical support services</a:t>
            </a:r>
          </a:p>
          <a:p>
            <a:pPr marL="1071563" indent="-714375">
              <a:lnSpc>
                <a:spcPct val="100000"/>
              </a:lnSpc>
              <a:spcBef>
                <a:spcPts val="0"/>
              </a:spcBef>
              <a:buSzPct val="100000"/>
              <a:buFont typeface="Wingdings" panose="05000000000000000000" pitchFamily="2" charset="2"/>
              <a:buChar char="v"/>
              <a:defRPr/>
            </a:pPr>
            <a:endParaRPr lang="en-US" sz="2400" dirty="0">
              <a:solidFill>
                <a:srgbClr val="002060"/>
              </a:solidFill>
            </a:endParaRPr>
          </a:p>
          <a:p>
            <a:pPr marL="1071563" marR="0" lvl="0" indent="-714375" fontAlgn="auto">
              <a:lnSpc>
                <a:spcPct val="100000"/>
              </a:lnSpc>
              <a:spcBef>
                <a:spcPts val="0"/>
              </a:spcBef>
              <a:buSzPct val="100000"/>
              <a:buFont typeface="Wingdings" panose="05000000000000000000" pitchFamily="2" charset="2"/>
              <a:buChar char="v"/>
              <a:tabLst/>
              <a:defRPr/>
            </a:pPr>
            <a:r>
              <a:rPr lang="en-US" sz="2400" dirty="0">
                <a:solidFill>
                  <a:srgbClr val="002060"/>
                </a:solidFill>
              </a:rPr>
              <a:t>Apply basic pharmaceutical terms and concepts concerning non-sterile drug delivery systems and their routes of administration</a:t>
            </a:r>
          </a:p>
          <a:p>
            <a:pPr marL="1071563" marR="0" lvl="0" indent="-714375" fontAlgn="auto">
              <a:lnSpc>
                <a:spcPct val="100000"/>
              </a:lnSpc>
              <a:spcBef>
                <a:spcPts val="0"/>
              </a:spcBef>
              <a:buSzPct val="100000"/>
              <a:buFont typeface="Wingdings" panose="05000000000000000000" pitchFamily="2" charset="2"/>
              <a:buChar char="v"/>
              <a:tabLst/>
              <a:defRPr/>
            </a:pPr>
            <a:endParaRPr lang="en-US" sz="2400" dirty="0">
              <a:solidFill>
                <a:srgbClr val="002060"/>
              </a:solidFill>
            </a:endParaRPr>
          </a:p>
          <a:p>
            <a:pPr marL="1071563" indent="-714375">
              <a:lnSpc>
                <a:spcPct val="100000"/>
              </a:lnSpc>
              <a:spcBef>
                <a:spcPts val="0"/>
              </a:spcBef>
              <a:buSzPct val="100000"/>
              <a:buFont typeface="Wingdings" panose="05000000000000000000" pitchFamily="2" charset="2"/>
              <a:buChar char="v"/>
              <a:defRPr/>
            </a:pPr>
            <a:r>
              <a:rPr lang="en-US" sz="2400" dirty="0">
                <a:solidFill>
                  <a:srgbClr val="002060"/>
                </a:solidFill>
              </a:rPr>
              <a:t>Apply basic scientific principles and perform basic scientific calculations</a:t>
            </a:r>
            <a:endParaRPr lang="en-GB" sz="2400" dirty="0">
              <a:solidFill>
                <a:srgbClr val="002060"/>
              </a:solidFill>
            </a:endParaRPr>
          </a:p>
        </p:txBody>
      </p:sp>
      <p:pic>
        <p:nvPicPr>
          <p:cNvPr id="5" name="Graphic 4" descr="Scientist male with solid fill">
            <a:extLst>
              <a:ext uri="{FF2B5EF4-FFF2-40B4-BE49-F238E27FC236}">
                <a16:creationId xmlns:a16="http://schemas.microsoft.com/office/drawing/2014/main" id="{838ADA0C-A90A-4595-829C-15EF88002F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91432" y="5265987"/>
            <a:ext cx="1599670" cy="1599670"/>
          </a:xfrm>
          <a:prstGeom prst="rect">
            <a:avLst/>
          </a:prstGeom>
        </p:spPr>
      </p:pic>
      <p:pic>
        <p:nvPicPr>
          <p:cNvPr id="7" name="Graphic 6" descr="Microscope with solid fill">
            <a:extLst>
              <a:ext uri="{FF2B5EF4-FFF2-40B4-BE49-F238E27FC236}">
                <a16:creationId xmlns:a16="http://schemas.microsoft.com/office/drawing/2014/main" id="{99FCC694-AE9D-4B3A-B633-F1411C1C01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1432" y="3681048"/>
            <a:ext cx="1458083" cy="1458083"/>
          </a:xfrm>
          <a:prstGeom prst="rect">
            <a:avLst/>
          </a:prstGeom>
        </p:spPr>
      </p:pic>
      <p:pic>
        <p:nvPicPr>
          <p:cNvPr id="8" name="Graphic 7" descr="Scales of justice with solid fill">
            <a:extLst>
              <a:ext uri="{FF2B5EF4-FFF2-40B4-BE49-F238E27FC236}">
                <a16:creationId xmlns:a16="http://schemas.microsoft.com/office/drawing/2014/main" id="{25F4FE60-E64D-4B9D-80AA-EC1F6E9C38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63979" y="2329780"/>
            <a:ext cx="1654575" cy="1224412"/>
          </a:xfrm>
          <a:prstGeom prst="rect">
            <a:avLst/>
          </a:prstGeom>
        </p:spPr>
      </p:pic>
      <p:sp>
        <p:nvSpPr>
          <p:cNvPr id="9" name="Title 2">
            <a:extLst>
              <a:ext uri="{FF2B5EF4-FFF2-40B4-BE49-F238E27FC236}">
                <a16:creationId xmlns:a16="http://schemas.microsoft.com/office/drawing/2014/main" id="{9775FD8B-4547-49D3-BCB5-D1E9709772A6}"/>
              </a:ext>
            </a:extLst>
          </p:cNvPr>
          <p:cNvSpPr txBox="1">
            <a:spLocks/>
          </p:cNvSpPr>
          <p:nvPr/>
        </p:nvSpPr>
        <p:spPr>
          <a:xfrm>
            <a:off x="1320800" y="1112208"/>
            <a:ext cx="3751943" cy="578045"/>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b="1" dirty="0"/>
              <a:t>BASIC- </a:t>
            </a:r>
            <a:r>
              <a:rPr lang="en-ZA" b="1" dirty="0">
                <a:latin typeface="Arial" panose="020B0604020202020204" pitchFamily="34" charset="0"/>
                <a:cs typeface="Arial" panose="020B0604020202020204" pitchFamily="34" charset="0"/>
              </a:rPr>
              <a:t>40% </a:t>
            </a:r>
          </a:p>
        </p:txBody>
      </p:sp>
    </p:spTree>
    <p:extLst>
      <p:ext uri="{BB962C8B-B14F-4D97-AF65-F5344CB8AC3E}">
        <p14:creationId xmlns:p14="http://schemas.microsoft.com/office/powerpoint/2010/main" val="21034843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CD303-B2E0-5FDC-D701-CCE18E9390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69C278-339E-A2A0-6BE8-082EB0EE3C8F}"/>
              </a:ext>
            </a:extLst>
          </p:cNvPr>
          <p:cNvSpPr>
            <a:spLocks noGrp="1"/>
          </p:cNvSpPr>
          <p:nvPr>
            <p:ph type="title"/>
          </p:nvPr>
        </p:nvSpPr>
        <p:spPr>
          <a:xfrm>
            <a:off x="1422399" y="156118"/>
            <a:ext cx="5190274" cy="1840674"/>
          </a:xfrm>
        </p:spPr>
        <p:txBody>
          <a:bodyPr>
            <a:normAutofit fontScale="90000"/>
          </a:bodyPr>
          <a:lstStyle/>
          <a:p>
            <a:br>
              <a:rPr lang="en-US" sz="4000" dirty="0"/>
            </a:br>
            <a:r>
              <a:rPr lang="en-US" sz="4000" dirty="0"/>
              <a:t>IMPORTANT MESSAGES TO TAKE NOTE OF:</a:t>
            </a:r>
            <a:br>
              <a:rPr lang="en-ZA" sz="1800" b="1" u="sng" kern="0" dirty="0">
                <a:effectLst/>
                <a:uFill>
                  <a:solidFill>
                    <a:srgbClr val="000000"/>
                  </a:solidFill>
                </a:uFill>
                <a:latin typeface="Arial" panose="020B0604020202020204" pitchFamily="34" charset="0"/>
                <a:ea typeface="Arial" panose="020B0604020202020204" pitchFamily="34" charset="0"/>
              </a:rPr>
            </a:br>
            <a:endParaRPr lang="en-ZA" dirty="0"/>
          </a:p>
        </p:txBody>
      </p:sp>
      <p:pic>
        <p:nvPicPr>
          <p:cNvPr id="5" name="Content Placeholder 4">
            <a:extLst>
              <a:ext uri="{FF2B5EF4-FFF2-40B4-BE49-F238E27FC236}">
                <a16:creationId xmlns:a16="http://schemas.microsoft.com/office/drawing/2014/main" id="{9EA07A63-7991-385C-81D5-437799101DE4}"/>
              </a:ext>
            </a:extLst>
          </p:cNvPr>
          <p:cNvPicPr>
            <a:picLocks noGrp="1" noChangeAspect="1"/>
          </p:cNvPicPr>
          <p:nvPr>
            <p:ph idx="1"/>
          </p:nvPr>
        </p:nvPicPr>
        <p:blipFill>
          <a:blip r:embed="rId2"/>
          <a:stretch>
            <a:fillRect/>
          </a:stretch>
        </p:blipFill>
        <p:spPr>
          <a:xfrm>
            <a:off x="1422399" y="1821272"/>
            <a:ext cx="7058660" cy="4880610"/>
          </a:xfrm>
          <a:prstGeom prst="rect">
            <a:avLst/>
          </a:prstGeom>
        </p:spPr>
      </p:pic>
    </p:spTree>
    <p:extLst>
      <p:ext uri="{BB962C8B-B14F-4D97-AF65-F5344CB8AC3E}">
        <p14:creationId xmlns:p14="http://schemas.microsoft.com/office/powerpoint/2010/main" val="3332977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EB6F9-550C-898B-1408-F7EBAE58FE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FC486C-8548-329F-E166-E15E7A9DE936}"/>
              </a:ext>
            </a:extLst>
          </p:cNvPr>
          <p:cNvSpPr>
            <a:spLocks noGrp="1"/>
          </p:cNvSpPr>
          <p:nvPr>
            <p:ph type="title"/>
          </p:nvPr>
        </p:nvSpPr>
        <p:spPr>
          <a:xfrm>
            <a:off x="1422399" y="156118"/>
            <a:ext cx="5190274" cy="1840674"/>
          </a:xfrm>
        </p:spPr>
        <p:txBody>
          <a:bodyPr>
            <a:normAutofit fontScale="90000"/>
          </a:bodyPr>
          <a:lstStyle/>
          <a:p>
            <a:br>
              <a:rPr lang="en-US" sz="4000" dirty="0"/>
            </a:br>
            <a:r>
              <a:rPr lang="en-US" sz="4000" dirty="0"/>
              <a:t>IMPORTANT MESSAGES TO TAKE NOTE OF:</a:t>
            </a:r>
            <a:br>
              <a:rPr lang="en-ZA" sz="1800" b="1" u="sng" kern="0" dirty="0">
                <a:effectLst/>
                <a:uFill>
                  <a:solidFill>
                    <a:srgbClr val="000000"/>
                  </a:solidFill>
                </a:uFill>
                <a:latin typeface="Arial" panose="020B0604020202020204" pitchFamily="34" charset="0"/>
                <a:ea typeface="Arial" panose="020B0604020202020204" pitchFamily="34" charset="0"/>
              </a:rPr>
            </a:br>
            <a:endParaRPr lang="en-ZA" dirty="0"/>
          </a:p>
        </p:txBody>
      </p:sp>
      <p:pic>
        <p:nvPicPr>
          <p:cNvPr id="6" name="Content Placeholder 5" descr="A screenshot of a computer&#10;&#10;Description automatically generated">
            <a:extLst>
              <a:ext uri="{FF2B5EF4-FFF2-40B4-BE49-F238E27FC236}">
                <a16:creationId xmlns:a16="http://schemas.microsoft.com/office/drawing/2014/main" id="{F94C5C92-9842-4679-A689-FEA8E5B53721}"/>
              </a:ext>
            </a:extLst>
          </p:cNvPr>
          <p:cNvPicPr>
            <a:picLocks noGrp="1" noChangeAspect="1"/>
          </p:cNvPicPr>
          <p:nvPr>
            <p:ph idx="1"/>
          </p:nvPr>
        </p:nvPicPr>
        <p:blipFill>
          <a:blip r:embed="rId2"/>
          <a:stretch>
            <a:fillRect/>
          </a:stretch>
        </p:blipFill>
        <p:spPr>
          <a:xfrm>
            <a:off x="1555950" y="1832702"/>
            <a:ext cx="7127240" cy="4869180"/>
          </a:xfrm>
          <a:prstGeom prst="rect">
            <a:avLst/>
          </a:prstGeom>
        </p:spPr>
      </p:pic>
    </p:spTree>
    <p:extLst>
      <p:ext uri="{BB962C8B-B14F-4D97-AF65-F5344CB8AC3E}">
        <p14:creationId xmlns:p14="http://schemas.microsoft.com/office/powerpoint/2010/main" val="29682404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5C0AA-9A2C-5EF3-5F6D-6DA0D342F8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96334B-2CFA-CA82-4292-4E2B6A7101CE}"/>
              </a:ext>
            </a:extLst>
          </p:cNvPr>
          <p:cNvSpPr>
            <a:spLocks noGrp="1"/>
          </p:cNvSpPr>
          <p:nvPr>
            <p:ph type="title"/>
          </p:nvPr>
        </p:nvSpPr>
        <p:spPr>
          <a:xfrm>
            <a:off x="1422399" y="156118"/>
            <a:ext cx="5190274" cy="1840674"/>
          </a:xfrm>
        </p:spPr>
        <p:txBody>
          <a:bodyPr>
            <a:normAutofit fontScale="90000"/>
          </a:bodyPr>
          <a:lstStyle/>
          <a:p>
            <a:br>
              <a:rPr lang="en-US" sz="4000" dirty="0"/>
            </a:br>
            <a:r>
              <a:rPr lang="en-US" sz="4000" dirty="0"/>
              <a:t>IMPORTANT MESSAGES TO TAKE NOTE OF:</a:t>
            </a:r>
            <a:br>
              <a:rPr lang="en-ZA" sz="1800" b="1" u="sng" kern="0" dirty="0">
                <a:effectLst/>
                <a:uFill>
                  <a:solidFill>
                    <a:srgbClr val="000000"/>
                  </a:solidFill>
                </a:uFill>
                <a:latin typeface="Arial" panose="020B0604020202020204" pitchFamily="34" charset="0"/>
                <a:ea typeface="Arial" panose="020B0604020202020204" pitchFamily="34" charset="0"/>
              </a:rPr>
            </a:br>
            <a:endParaRPr lang="en-ZA" dirty="0"/>
          </a:p>
        </p:txBody>
      </p:sp>
      <p:pic>
        <p:nvPicPr>
          <p:cNvPr id="5" name="Content Placeholder 4">
            <a:extLst>
              <a:ext uri="{FF2B5EF4-FFF2-40B4-BE49-F238E27FC236}">
                <a16:creationId xmlns:a16="http://schemas.microsoft.com/office/drawing/2014/main" id="{22302370-62B8-C974-4218-444986597945}"/>
              </a:ext>
            </a:extLst>
          </p:cNvPr>
          <p:cNvPicPr>
            <a:picLocks noGrp="1" noChangeAspect="1"/>
          </p:cNvPicPr>
          <p:nvPr>
            <p:ph idx="1"/>
          </p:nvPr>
        </p:nvPicPr>
        <p:blipFill>
          <a:blip r:embed="rId2"/>
          <a:stretch>
            <a:fillRect/>
          </a:stretch>
        </p:blipFill>
        <p:spPr>
          <a:xfrm>
            <a:off x="1328173" y="1809422"/>
            <a:ext cx="5378726" cy="4892460"/>
          </a:xfrm>
          <a:prstGeom prst="rect">
            <a:avLst/>
          </a:prstGeom>
        </p:spPr>
      </p:pic>
      <p:pic>
        <p:nvPicPr>
          <p:cNvPr id="7" name="Picture 6" descr="A screenshot of a test&#10;&#10;Description automatically generated">
            <a:extLst>
              <a:ext uri="{FF2B5EF4-FFF2-40B4-BE49-F238E27FC236}">
                <a16:creationId xmlns:a16="http://schemas.microsoft.com/office/drawing/2014/main" id="{DEE056C2-7243-A2C8-EF6A-0FF00BE50D6E}"/>
              </a:ext>
            </a:extLst>
          </p:cNvPr>
          <p:cNvPicPr>
            <a:picLocks noChangeAspect="1"/>
          </p:cNvPicPr>
          <p:nvPr/>
        </p:nvPicPr>
        <p:blipFill>
          <a:blip r:embed="rId3"/>
          <a:stretch>
            <a:fillRect/>
          </a:stretch>
        </p:blipFill>
        <p:spPr>
          <a:xfrm>
            <a:off x="6801125" y="1809422"/>
            <a:ext cx="5264150" cy="4892460"/>
          </a:xfrm>
          <a:prstGeom prst="rect">
            <a:avLst/>
          </a:prstGeom>
        </p:spPr>
      </p:pic>
    </p:spTree>
    <p:extLst>
      <p:ext uri="{BB962C8B-B14F-4D97-AF65-F5344CB8AC3E}">
        <p14:creationId xmlns:p14="http://schemas.microsoft.com/office/powerpoint/2010/main" val="11450830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B754A-607F-4072-8CD2-C3B1A3E02329}"/>
              </a:ext>
            </a:extLst>
          </p:cNvPr>
          <p:cNvSpPr>
            <a:spLocks noGrp="1"/>
          </p:cNvSpPr>
          <p:nvPr>
            <p:ph type="title"/>
          </p:nvPr>
        </p:nvSpPr>
        <p:spPr/>
        <p:txBody>
          <a:bodyPr/>
          <a:lstStyle/>
          <a:p>
            <a:r>
              <a:rPr lang="en-ZA" dirty="0"/>
              <a:t>EXAMINATION FORMAT</a:t>
            </a:r>
          </a:p>
        </p:txBody>
      </p:sp>
      <p:sp>
        <p:nvSpPr>
          <p:cNvPr id="3" name="Content Placeholder 2">
            <a:extLst>
              <a:ext uri="{FF2B5EF4-FFF2-40B4-BE49-F238E27FC236}">
                <a16:creationId xmlns:a16="http://schemas.microsoft.com/office/drawing/2014/main" id="{F6B77BAB-44BD-4FFC-9946-5241B6D3AF4A}"/>
              </a:ext>
            </a:extLst>
          </p:cNvPr>
          <p:cNvSpPr>
            <a:spLocks noGrp="1"/>
          </p:cNvSpPr>
          <p:nvPr>
            <p:ph type="body" idx="1"/>
          </p:nvPr>
        </p:nvSpPr>
        <p:spPr>
          <a:xfrm>
            <a:off x="319137" y="1547348"/>
            <a:ext cx="7892143" cy="5065207"/>
          </a:xfrm>
        </p:spPr>
        <p:txBody>
          <a:bodyPr vert="horz" lIns="91440" tIns="45720" rIns="91440" bIns="45720" rtlCol="0" anchor="t">
            <a:normAutofit/>
          </a:bodyPr>
          <a:lstStyle/>
          <a:p>
            <a:pPr marL="521335" indent="-457200">
              <a:lnSpc>
                <a:spcPct val="120000"/>
              </a:lnSpc>
              <a:buFont typeface="Arial" panose="020B0604020202020204" pitchFamily="34" charset="0"/>
              <a:buChar char="•"/>
            </a:pPr>
            <a:r>
              <a:rPr lang="en-GB" u="sng" dirty="0">
                <a:solidFill>
                  <a:srgbClr val="002060"/>
                </a:solidFill>
              </a:rPr>
              <a:t>One question </a:t>
            </a:r>
            <a:r>
              <a:rPr lang="en-GB" b="0" dirty="0">
                <a:solidFill>
                  <a:srgbClr val="002060"/>
                </a:solidFill>
              </a:rPr>
              <a:t>per page </a:t>
            </a:r>
          </a:p>
          <a:p>
            <a:pPr marL="978535" lvl="1" indent="-457200">
              <a:lnSpc>
                <a:spcPct val="120000"/>
              </a:lnSpc>
              <a:buFont typeface="Wingdings" panose="05000000000000000000" pitchFamily="2" charset="2"/>
              <a:buChar char="Ø"/>
            </a:pPr>
            <a:r>
              <a:rPr lang="en-GB" sz="2400" b="0" dirty="0">
                <a:solidFill>
                  <a:srgbClr val="002060"/>
                </a:solidFill>
              </a:rPr>
              <a:t>Cannot select which questions to answer first</a:t>
            </a:r>
          </a:p>
          <a:p>
            <a:pPr marL="521335" indent="-457200">
              <a:lnSpc>
                <a:spcPct val="120000"/>
              </a:lnSpc>
              <a:buFont typeface="Arial" panose="020B0604020202020204" pitchFamily="34" charset="0"/>
              <a:buChar char="•"/>
            </a:pPr>
            <a:r>
              <a:rPr lang="en-GB" u="sng" dirty="0">
                <a:solidFill>
                  <a:srgbClr val="002060"/>
                </a:solidFill>
              </a:rPr>
              <a:t>Randomisation</a:t>
            </a:r>
            <a:r>
              <a:rPr lang="en-GB" b="0" dirty="0">
                <a:solidFill>
                  <a:srgbClr val="002060"/>
                </a:solidFill>
              </a:rPr>
              <a:t> of questions</a:t>
            </a:r>
          </a:p>
          <a:p>
            <a:pPr marL="521335" indent="-457200">
              <a:lnSpc>
                <a:spcPct val="120000"/>
              </a:lnSpc>
              <a:buFont typeface="Arial" panose="020B0604020202020204" pitchFamily="34" charset="0"/>
              <a:buChar char="•"/>
            </a:pPr>
            <a:r>
              <a:rPr lang="en-GB" u="sng" dirty="0">
                <a:solidFill>
                  <a:srgbClr val="002060"/>
                </a:solidFill>
              </a:rPr>
              <a:t>Timed</a:t>
            </a:r>
            <a:r>
              <a:rPr lang="en-GB" b="0" dirty="0">
                <a:solidFill>
                  <a:srgbClr val="002060"/>
                </a:solidFill>
              </a:rPr>
              <a:t> examination</a:t>
            </a:r>
          </a:p>
          <a:p>
            <a:pPr marL="521335" indent="-457200">
              <a:lnSpc>
                <a:spcPct val="120000"/>
              </a:lnSpc>
              <a:buFont typeface="Arial" panose="020B0604020202020204" pitchFamily="34" charset="0"/>
              <a:buChar char="•"/>
            </a:pPr>
            <a:r>
              <a:rPr lang="en-GB" u="sng" dirty="0">
                <a:solidFill>
                  <a:srgbClr val="002060"/>
                </a:solidFill>
              </a:rPr>
              <a:t>Cannot revisit </a:t>
            </a:r>
            <a:r>
              <a:rPr lang="en-GB" b="0" dirty="0">
                <a:solidFill>
                  <a:srgbClr val="002060"/>
                </a:solidFill>
              </a:rPr>
              <a:t>any question that has been answered</a:t>
            </a:r>
          </a:p>
          <a:p>
            <a:pPr marL="978535" lvl="1" indent="-457200">
              <a:lnSpc>
                <a:spcPct val="120000"/>
              </a:lnSpc>
              <a:buFont typeface="Wingdings" panose="05000000000000000000" pitchFamily="2" charset="2"/>
              <a:buChar char="Ø"/>
            </a:pPr>
            <a:r>
              <a:rPr lang="en-GB" sz="2400" b="0" dirty="0">
                <a:solidFill>
                  <a:srgbClr val="002060"/>
                </a:solidFill>
              </a:rPr>
              <a:t>Unanswered questions may be revisited at the end of the examination</a:t>
            </a:r>
          </a:p>
        </p:txBody>
      </p:sp>
    </p:spTree>
    <p:extLst>
      <p:ext uri="{BB962C8B-B14F-4D97-AF65-F5344CB8AC3E}">
        <p14:creationId xmlns:p14="http://schemas.microsoft.com/office/powerpoint/2010/main" val="18544890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4A071-6142-4AE0-8420-1DE4F9ED956A}"/>
              </a:ext>
            </a:extLst>
          </p:cNvPr>
          <p:cNvSpPr>
            <a:spLocks noGrp="1"/>
          </p:cNvSpPr>
          <p:nvPr>
            <p:ph type="title" orient="vert"/>
          </p:nvPr>
        </p:nvSpPr>
        <p:spPr/>
        <p:txBody>
          <a:bodyPr>
            <a:normAutofit fontScale="90000"/>
          </a:bodyPr>
          <a:lstStyle/>
          <a:p>
            <a:r>
              <a:rPr lang="en-ZA" dirty="0"/>
              <a:t>SINGLE BEST ANSWER </a:t>
            </a:r>
            <a:br>
              <a:rPr lang="en-ZA" dirty="0"/>
            </a:br>
            <a:r>
              <a:rPr lang="en-ZA" dirty="0"/>
              <a:t>MULTIPLE CHOICE QUESTIONS</a:t>
            </a:r>
          </a:p>
        </p:txBody>
      </p:sp>
      <p:pic>
        <p:nvPicPr>
          <p:cNvPr id="12" name="Picture 11" descr="Graphical user interface, text, application&#10;&#10;Description automatically generated">
            <a:extLst>
              <a:ext uri="{FF2B5EF4-FFF2-40B4-BE49-F238E27FC236}">
                <a16:creationId xmlns:a16="http://schemas.microsoft.com/office/drawing/2014/main" id="{6A4114BA-73DA-45DC-9E10-87375CAF9001}"/>
              </a:ext>
            </a:extLst>
          </p:cNvPr>
          <p:cNvPicPr>
            <a:picLocks noChangeAspect="1"/>
          </p:cNvPicPr>
          <p:nvPr/>
        </p:nvPicPr>
        <p:blipFill>
          <a:blip r:embed="rId3"/>
          <a:stretch>
            <a:fillRect/>
          </a:stretch>
        </p:blipFill>
        <p:spPr>
          <a:xfrm>
            <a:off x="2115670" y="2062788"/>
            <a:ext cx="6754518" cy="3729418"/>
          </a:xfrm>
          <a:prstGeom prst="rect">
            <a:avLst/>
          </a:prstGeom>
        </p:spPr>
      </p:pic>
      <p:sp>
        <p:nvSpPr>
          <p:cNvPr id="14" name="Rectangle 13">
            <a:extLst>
              <a:ext uri="{FF2B5EF4-FFF2-40B4-BE49-F238E27FC236}">
                <a16:creationId xmlns:a16="http://schemas.microsoft.com/office/drawing/2014/main" id="{A2DC2F9A-376B-4F9F-B538-2B55C2DF7D7B}"/>
              </a:ext>
            </a:extLst>
          </p:cNvPr>
          <p:cNvSpPr/>
          <p:nvPr/>
        </p:nvSpPr>
        <p:spPr>
          <a:xfrm>
            <a:off x="7485782" y="1459170"/>
            <a:ext cx="1800200"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QUESTION </a:t>
            </a:r>
          </a:p>
        </p:txBody>
      </p:sp>
      <p:sp>
        <p:nvSpPr>
          <p:cNvPr id="15" name="Rectangle 14">
            <a:extLst>
              <a:ext uri="{FF2B5EF4-FFF2-40B4-BE49-F238E27FC236}">
                <a16:creationId xmlns:a16="http://schemas.microsoft.com/office/drawing/2014/main" id="{A46FDF16-1053-44F6-8279-BC3552E30264}"/>
              </a:ext>
            </a:extLst>
          </p:cNvPr>
          <p:cNvSpPr/>
          <p:nvPr/>
        </p:nvSpPr>
        <p:spPr>
          <a:xfrm>
            <a:off x="7773703" y="4066328"/>
            <a:ext cx="1800200"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OPTIONS </a:t>
            </a:r>
          </a:p>
        </p:txBody>
      </p:sp>
      <p:sp>
        <p:nvSpPr>
          <p:cNvPr id="16" name="Rectangle 15">
            <a:extLst>
              <a:ext uri="{FF2B5EF4-FFF2-40B4-BE49-F238E27FC236}">
                <a16:creationId xmlns:a16="http://schemas.microsoft.com/office/drawing/2014/main" id="{49CDDEA2-30F6-4DB2-A681-3BC1CC4A9532}"/>
              </a:ext>
            </a:extLst>
          </p:cNvPr>
          <p:cNvSpPr/>
          <p:nvPr/>
        </p:nvSpPr>
        <p:spPr>
          <a:xfrm>
            <a:off x="3791744" y="5510616"/>
            <a:ext cx="1800200"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ANSWER </a:t>
            </a:r>
          </a:p>
        </p:txBody>
      </p:sp>
      <p:sp>
        <p:nvSpPr>
          <p:cNvPr id="17" name="Right Brace 16">
            <a:extLst>
              <a:ext uri="{FF2B5EF4-FFF2-40B4-BE49-F238E27FC236}">
                <a16:creationId xmlns:a16="http://schemas.microsoft.com/office/drawing/2014/main" id="{88ECC65F-5878-420B-9C49-2A4D0EA2AE88}"/>
              </a:ext>
            </a:extLst>
          </p:cNvPr>
          <p:cNvSpPr/>
          <p:nvPr/>
        </p:nvSpPr>
        <p:spPr>
          <a:xfrm>
            <a:off x="5348913" y="3851211"/>
            <a:ext cx="288032" cy="1368152"/>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8" name="Straight Arrow Connector 17">
            <a:extLst>
              <a:ext uri="{FF2B5EF4-FFF2-40B4-BE49-F238E27FC236}">
                <a16:creationId xmlns:a16="http://schemas.microsoft.com/office/drawing/2014/main" id="{73AB7312-8C3F-4264-A6D9-2C4D395497B9}"/>
              </a:ext>
            </a:extLst>
          </p:cNvPr>
          <p:cNvCxnSpPr>
            <a:cxnSpLocks/>
          </p:cNvCxnSpPr>
          <p:nvPr/>
        </p:nvCxnSpPr>
        <p:spPr>
          <a:xfrm flipH="1">
            <a:off x="5708665" y="4526911"/>
            <a:ext cx="213675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E9ABE1E-A72C-4BA3-86EA-899D58171C86}"/>
              </a:ext>
            </a:extLst>
          </p:cNvPr>
          <p:cNvCxnSpPr>
            <a:cxnSpLocks/>
            <a:stCxn id="16" idx="1"/>
          </p:cNvCxnSpPr>
          <p:nvPr/>
        </p:nvCxnSpPr>
        <p:spPr>
          <a:xfrm flipH="1" flipV="1">
            <a:off x="2483224" y="4993341"/>
            <a:ext cx="1308520" cy="10213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4BF1CA1-41D2-4F78-95BE-9DA773BDCF12}"/>
              </a:ext>
            </a:extLst>
          </p:cNvPr>
          <p:cNvCxnSpPr>
            <a:cxnSpLocks/>
            <a:stCxn id="14" idx="1"/>
          </p:cNvCxnSpPr>
          <p:nvPr/>
        </p:nvCxnSpPr>
        <p:spPr>
          <a:xfrm flipH="1">
            <a:off x="4361561" y="1963226"/>
            <a:ext cx="3124221" cy="145965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18827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C8437-945F-3A98-82DD-9AA9BC106B39}"/>
              </a:ext>
            </a:extLst>
          </p:cNvPr>
          <p:cNvSpPr>
            <a:spLocks noGrp="1"/>
          </p:cNvSpPr>
          <p:nvPr>
            <p:ph type="title"/>
          </p:nvPr>
        </p:nvSpPr>
        <p:spPr>
          <a:xfrm>
            <a:off x="1574180" y="529181"/>
            <a:ext cx="9281532" cy="799306"/>
          </a:xfrm>
        </p:spPr>
        <p:txBody>
          <a:bodyPr>
            <a:normAutofit fontScale="90000"/>
          </a:bodyPr>
          <a:lstStyle/>
          <a:p>
            <a:r>
              <a:rPr lang="en-ZA" dirty="0"/>
              <a:t>VIOLATION DURING EXAMINATION</a:t>
            </a:r>
          </a:p>
        </p:txBody>
      </p:sp>
      <p:pic>
        <p:nvPicPr>
          <p:cNvPr id="6" name="Content Placeholder 4" descr="A picture containing text, screenshot, symbol, logo&#10;&#10;Description automatically generated">
            <a:extLst>
              <a:ext uri="{FF2B5EF4-FFF2-40B4-BE49-F238E27FC236}">
                <a16:creationId xmlns:a16="http://schemas.microsoft.com/office/drawing/2014/main" id="{AABB538C-3711-FC80-0457-8F4C36C08AA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53150" y="2312487"/>
            <a:ext cx="3886200" cy="2497638"/>
          </a:xfrm>
        </p:spPr>
      </p:pic>
      <p:pic>
        <p:nvPicPr>
          <p:cNvPr id="7" name="Content Placeholder 4" descr="A picture containing light">
            <a:extLst>
              <a:ext uri="{FF2B5EF4-FFF2-40B4-BE49-F238E27FC236}">
                <a16:creationId xmlns:a16="http://schemas.microsoft.com/office/drawing/2014/main" id="{F79A13EF-195E-FF5A-EA94-D238283951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1" y="1795293"/>
            <a:ext cx="4024855" cy="2031278"/>
          </a:xfrm>
          <a:prstGeom prst="rect">
            <a:avLst/>
          </a:prstGeom>
        </p:spPr>
      </p:pic>
      <p:pic>
        <p:nvPicPr>
          <p:cNvPr id="10" name="Content Placeholder 9">
            <a:extLst>
              <a:ext uri="{FF2B5EF4-FFF2-40B4-BE49-F238E27FC236}">
                <a16:creationId xmlns:a16="http://schemas.microsoft.com/office/drawing/2014/main" id="{74487F1A-F827-99EB-8C67-00245F121DD8}"/>
              </a:ext>
            </a:extLst>
          </p:cNvPr>
          <p:cNvPicPr>
            <a:picLocks noGrp="1" noChangeAspect="1"/>
          </p:cNvPicPr>
          <p:nvPr>
            <p:ph sz="half" idx="1"/>
          </p:nvPr>
        </p:nvPicPr>
        <p:blipFill>
          <a:blip r:embed="rId5"/>
          <a:stretch>
            <a:fillRect/>
          </a:stretch>
        </p:blipFill>
        <p:spPr>
          <a:xfrm>
            <a:off x="1996744" y="2747384"/>
            <a:ext cx="3199145" cy="2398319"/>
          </a:xfrm>
          <a:prstGeom prst="rect">
            <a:avLst/>
          </a:prstGeom>
        </p:spPr>
      </p:pic>
      <p:sp>
        <p:nvSpPr>
          <p:cNvPr id="3" name="Oval 2">
            <a:extLst>
              <a:ext uri="{FF2B5EF4-FFF2-40B4-BE49-F238E27FC236}">
                <a16:creationId xmlns:a16="http://schemas.microsoft.com/office/drawing/2014/main" id="{EDABC42D-E184-7127-7900-6A84408611A5}"/>
              </a:ext>
            </a:extLst>
          </p:cNvPr>
          <p:cNvSpPr/>
          <p:nvPr/>
        </p:nvSpPr>
        <p:spPr>
          <a:xfrm>
            <a:off x="2120941" y="2149002"/>
            <a:ext cx="3074948" cy="14346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b="1" dirty="0">
                <a:latin typeface="Arial" panose="020B0604020202020204" pitchFamily="34" charset="0"/>
                <a:cs typeface="Arial" panose="020B0604020202020204" pitchFamily="34" charset="0"/>
              </a:rPr>
              <a:t>Google </a:t>
            </a:r>
            <a:r>
              <a:rPr lang="en-GB" b="1" dirty="0">
                <a:latin typeface="Arial" panose="020B0604020202020204" pitchFamily="34" charset="0"/>
                <a:cs typeface="Arial" panose="020B0604020202020204" pitchFamily="34" charset="0"/>
              </a:rPr>
              <a:t>to access approved online reference material </a:t>
            </a:r>
            <a:endParaRPr lang="en-ZA" b="1" dirty="0">
              <a:latin typeface="Arial" panose="020B0604020202020204" pitchFamily="34" charset="0"/>
              <a:cs typeface="Arial" panose="020B0604020202020204" pitchFamily="34" charset="0"/>
            </a:endParaRPr>
          </a:p>
          <a:p>
            <a:pPr algn="ctr"/>
            <a:endParaRPr lang="en-ZA"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349D682-3691-39FD-7425-004BD47ED5A1}"/>
              </a:ext>
            </a:extLst>
          </p:cNvPr>
          <p:cNvSpPr txBox="1"/>
          <p:nvPr/>
        </p:nvSpPr>
        <p:spPr>
          <a:xfrm>
            <a:off x="5550250" y="1804562"/>
            <a:ext cx="5679028" cy="1441420"/>
          </a:xfrm>
          <a:prstGeom prst="rect">
            <a:avLst/>
          </a:prstGeom>
          <a:noFill/>
        </p:spPr>
        <p:txBody>
          <a:bodyPr wrap="square">
            <a:spAutoFit/>
          </a:bodyPr>
          <a:lstStyle/>
          <a:p>
            <a:pPr marL="257175" indent="-257175" defTabSz="685800">
              <a:lnSpc>
                <a:spcPct val="90000"/>
              </a:lnSpc>
              <a:spcBef>
                <a:spcPts val="750"/>
              </a:spcBef>
              <a:buFont typeface="Arial" panose="020B0604020202020204" pitchFamily="34" charset="0"/>
              <a:buChar char="•"/>
              <a:defRPr/>
            </a:pPr>
            <a:r>
              <a:rPr lang="en-ZA" b="1" dirty="0">
                <a:solidFill>
                  <a:srgbClr val="002060"/>
                </a:solidFill>
                <a:latin typeface="Arial" panose="020B0604020202020204" pitchFamily="34" charset="0"/>
                <a:cs typeface="Arial" panose="020B0604020202020204" pitchFamily="34" charset="0"/>
              </a:rPr>
              <a:t>Any action undertaken by the candidate to gain unfair academic advantage.</a:t>
            </a:r>
          </a:p>
          <a:p>
            <a:pPr marL="257175" indent="-257175" defTabSz="685800">
              <a:lnSpc>
                <a:spcPct val="90000"/>
              </a:lnSpc>
              <a:spcBef>
                <a:spcPts val="750"/>
              </a:spcBef>
              <a:buFont typeface="Arial" panose="020B0604020202020204" pitchFamily="34" charset="0"/>
              <a:buChar char="•"/>
              <a:defRPr/>
            </a:pPr>
            <a:r>
              <a:rPr lang="en-ZA" b="1" dirty="0">
                <a:solidFill>
                  <a:srgbClr val="002060"/>
                </a:solidFill>
                <a:latin typeface="Arial" panose="020B0604020202020204" pitchFamily="34" charset="0"/>
                <a:cs typeface="Arial" panose="020B0604020202020204" pitchFamily="34" charset="0"/>
              </a:rPr>
              <a:t>This may include,  but not limited to cheating/copying, as well as possession of unauthorised materials</a:t>
            </a:r>
          </a:p>
        </p:txBody>
      </p:sp>
      <p:pic>
        <p:nvPicPr>
          <p:cNvPr id="5" name="Picture 4">
            <a:extLst>
              <a:ext uri="{FF2B5EF4-FFF2-40B4-BE49-F238E27FC236}">
                <a16:creationId xmlns:a16="http://schemas.microsoft.com/office/drawing/2014/main" id="{74E571C2-D9C1-ECFB-E01F-612F9B88880D}"/>
              </a:ext>
            </a:extLst>
          </p:cNvPr>
          <p:cNvPicPr>
            <a:picLocks noChangeAspect="1"/>
          </p:cNvPicPr>
          <p:nvPr/>
        </p:nvPicPr>
        <p:blipFill>
          <a:blip r:embed="rId6"/>
          <a:stretch>
            <a:fillRect/>
          </a:stretch>
        </p:blipFill>
        <p:spPr>
          <a:xfrm>
            <a:off x="6214946" y="4850411"/>
            <a:ext cx="3043354" cy="635989"/>
          </a:xfrm>
          <a:prstGeom prst="rect">
            <a:avLst/>
          </a:prstGeom>
        </p:spPr>
      </p:pic>
      <p:pic>
        <p:nvPicPr>
          <p:cNvPr id="11" name="Picture 10">
            <a:extLst>
              <a:ext uri="{FF2B5EF4-FFF2-40B4-BE49-F238E27FC236}">
                <a16:creationId xmlns:a16="http://schemas.microsoft.com/office/drawing/2014/main" id="{76A78602-3535-ABAB-17B7-4624D28A80F3}"/>
              </a:ext>
            </a:extLst>
          </p:cNvPr>
          <p:cNvPicPr>
            <a:picLocks noChangeAspect="1"/>
          </p:cNvPicPr>
          <p:nvPr/>
        </p:nvPicPr>
        <p:blipFill>
          <a:blip r:embed="rId7"/>
          <a:stretch>
            <a:fillRect/>
          </a:stretch>
        </p:blipFill>
        <p:spPr>
          <a:xfrm>
            <a:off x="6214946" y="5549955"/>
            <a:ext cx="3340272" cy="702741"/>
          </a:xfrm>
          <a:prstGeom prst="rect">
            <a:avLst/>
          </a:prstGeom>
        </p:spPr>
      </p:pic>
      <p:pic>
        <p:nvPicPr>
          <p:cNvPr id="13" name="Picture 12">
            <a:extLst>
              <a:ext uri="{FF2B5EF4-FFF2-40B4-BE49-F238E27FC236}">
                <a16:creationId xmlns:a16="http://schemas.microsoft.com/office/drawing/2014/main" id="{7E2FD58D-8336-FEC1-12D0-D0E6E77ECC5E}"/>
              </a:ext>
            </a:extLst>
          </p:cNvPr>
          <p:cNvPicPr>
            <a:picLocks noChangeAspect="1"/>
          </p:cNvPicPr>
          <p:nvPr/>
        </p:nvPicPr>
        <p:blipFill>
          <a:blip r:embed="rId8"/>
          <a:stretch>
            <a:fillRect/>
          </a:stretch>
        </p:blipFill>
        <p:spPr>
          <a:xfrm>
            <a:off x="6305549" y="6226230"/>
            <a:ext cx="2986903" cy="631770"/>
          </a:xfrm>
          <a:prstGeom prst="rect">
            <a:avLst/>
          </a:prstGeom>
        </p:spPr>
      </p:pic>
    </p:spTree>
    <p:extLst>
      <p:ext uri="{BB962C8B-B14F-4D97-AF65-F5344CB8AC3E}">
        <p14:creationId xmlns:p14="http://schemas.microsoft.com/office/powerpoint/2010/main" val="6489460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318ED-39E0-4505-B6B4-866078DD5A36}"/>
              </a:ext>
            </a:extLst>
          </p:cNvPr>
          <p:cNvSpPr>
            <a:spLocks noGrp="1"/>
          </p:cNvSpPr>
          <p:nvPr>
            <p:ph type="title"/>
          </p:nvPr>
        </p:nvSpPr>
        <p:spPr>
          <a:xfrm>
            <a:off x="0" y="2870694"/>
            <a:ext cx="12192000" cy="811811"/>
          </a:xfrm>
        </p:spPr>
        <p:txBody>
          <a:bodyPr>
            <a:normAutofit/>
          </a:bodyPr>
          <a:lstStyle/>
          <a:p>
            <a:pPr algn="ctr"/>
            <a:r>
              <a:rPr lang="en-ZA" dirty="0">
                <a:solidFill>
                  <a:schemeClr val="bg1"/>
                </a:solidFill>
              </a:rPr>
              <a:t>FREQUENTLY ASKED QUESTIONS (FAQS)</a:t>
            </a:r>
            <a:endParaRPr lang="en-ZA" b="1" dirty="0">
              <a:solidFill>
                <a:schemeClr val="bg1"/>
              </a:solidFill>
              <a:latin typeface="Arial" panose="020B0604020202020204" pitchFamily="34" charset="0"/>
              <a:cs typeface="Arial" panose="020B0604020202020204" pitchFamily="34" charset="0"/>
            </a:endParaRPr>
          </a:p>
        </p:txBody>
      </p:sp>
      <p:sp>
        <p:nvSpPr>
          <p:cNvPr id="5" name="AutoShape 2" descr="WhatsApp - Wikipedia">
            <a:extLst>
              <a:ext uri="{FF2B5EF4-FFF2-40B4-BE49-F238E27FC236}">
                <a16:creationId xmlns:a16="http://schemas.microsoft.com/office/drawing/2014/main" id="{785F719A-3F64-49FA-9AA7-07BC0C20EA8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50159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422A8-2CB6-DA28-6AE8-6A7E0CCB1B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BB6C74-3E46-88C8-62E0-E150BE3846AB}"/>
              </a:ext>
            </a:extLst>
          </p:cNvPr>
          <p:cNvSpPr>
            <a:spLocks noGrp="1"/>
          </p:cNvSpPr>
          <p:nvPr>
            <p:ph type="title"/>
          </p:nvPr>
        </p:nvSpPr>
        <p:spPr>
          <a:xfrm>
            <a:off x="1400810" y="452284"/>
            <a:ext cx="10515600" cy="803861"/>
          </a:xfrm>
        </p:spPr>
        <p:txBody>
          <a:bodyPr>
            <a:normAutofit/>
          </a:bodyPr>
          <a:lstStyle/>
          <a:p>
            <a:r>
              <a:rPr lang="en-ZA" dirty="0">
                <a:solidFill>
                  <a:schemeClr val="bg1"/>
                </a:solidFill>
              </a:rPr>
              <a:t>WHERE CAN I GET HELP</a:t>
            </a:r>
            <a:r>
              <a:rPr lang="en-ZA" b="1" dirty="0">
                <a:solidFill>
                  <a:schemeClr val="bg1"/>
                </a:solidFill>
                <a:latin typeface="Arial" panose="020B0604020202020204" pitchFamily="34" charset="0"/>
                <a:cs typeface="Arial" panose="020B0604020202020204" pitchFamily="34" charset="0"/>
              </a:rPr>
              <a:t>?</a:t>
            </a:r>
          </a:p>
        </p:txBody>
      </p:sp>
      <p:sp>
        <p:nvSpPr>
          <p:cNvPr id="3" name="Content Placeholder 2">
            <a:extLst>
              <a:ext uri="{FF2B5EF4-FFF2-40B4-BE49-F238E27FC236}">
                <a16:creationId xmlns:a16="http://schemas.microsoft.com/office/drawing/2014/main" id="{128BFE88-7B26-8E5D-D4FE-7EEE31F1FDF7}"/>
              </a:ext>
            </a:extLst>
          </p:cNvPr>
          <p:cNvSpPr>
            <a:spLocks noGrp="1"/>
          </p:cNvSpPr>
          <p:nvPr>
            <p:ph type="body" idx="1"/>
          </p:nvPr>
        </p:nvSpPr>
        <p:spPr>
          <a:xfrm>
            <a:off x="371516" y="1883229"/>
            <a:ext cx="11144168" cy="4334904"/>
          </a:xfrm>
        </p:spPr>
        <p:txBody>
          <a:bodyPr vert="horz" lIns="91440" tIns="45720" rIns="91440" bIns="45720" rtlCol="0" anchor="t">
            <a:normAutofit fontScale="92500" lnSpcReduction="20000"/>
          </a:bodyPr>
          <a:lstStyle/>
          <a:p>
            <a:pPr marL="342900" indent="-342900">
              <a:lnSpc>
                <a:spcPct val="150000"/>
              </a:lnSpc>
              <a:buFont typeface="+mj-lt"/>
              <a:buAutoNum type="arabicPeriod"/>
            </a:pPr>
            <a:r>
              <a:rPr lang="en-ZA" b="1" dirty="0">
                <a:solidFill>
                  <a:schemeClr val="bg1"/>
                </a:solidFill>
                <a:ea typeface="Times New Roman" panose="02020603050405020304" pitchFamily="18" charset="0"/>
              </a:rPr>
              <a:t>Chat function</a:t>
            </a:r>
          </a:p>
          <a:p>
            <a:pPr marL="800100" lvl="1" indent="-342900">
              <a:lnSpc>
                <a:spcPct val="150000"/>
              </a:lnSpc>
              <a:buFont typeface="Arial" panose="020B0604020202020204" pitchFamily="34" charset="0"/>
              <a:buChar char="•"/>
            </a:pPr>
            <a:r>
              <a:rPr lang="en-ZA" sz="2400" dirty="0">
                <a:solidFill>
                  <a:schemeClr val="bg1"/>
                </a:solidFill>
                <a:ea typeface="Times New Roman" panose="02020603050405020304" pitchFamily="18" charset="0"/>
              </a:rPr>
              <a:t>Type your question in the chat function</a:t>
            </a:r>
          </a:p>
          <a:p>
            <a:pPr marL="800100" lvl="1" indent="-342900">
              <a:lnSpc>
                <a:spcPct val="150000"/>
              </a:lnSpc>
              <a:buFont typeface="Arial" panose="020B0604020202020204" pitchFamily="34" charset="0"/>
              <a:buChar char="•"/>
            </a:pPr>
            <a:r>
              <a:rPr lang="en-ZA" sz="2400" dirty="0">
                <a:solidFill>
                  <a:schemeClr val="bg1"/>
                </a:solidFill>
                <a:ea typeface="Times New Roman" panose="02020603050405020304" pitchFamily="18" charset="0"/>
              </a:rPr>
              <a:t>Your invigilator will respond via the chat</a:t>
            </a:r>
          </a:p>
          <a:p>
            <a:pPr marL="342900" indent="-342900">
              <a:lnSpc>
                <a:spcPct val="150000"/>
              </a:lnSpc>
              <a:buFont typeface="+mj-lt"/>
              <a:buAutoNum type="arabicPeriod"/>
            </a:pPr>
            <a:endParaRPr lang="en-ZA" dirty="0">
              <a:solidFill>
                <a:schemeClr val="bg1"/>
              </a:solidFill>
              <a:ea typeface="Times New Roman" panose="02020603050405020304" pitchFamily="18" charset="0"/>
            </a:endParaRPr>
          </a:p>
          <a:p>
            <a:pPr marL="342900" indent="-342900">
              <a:lnSpc>
                <a:spcPct val="150000"/>
              </a:lnSpc>
              <a:buFont typeface="+mj-lt"/>
              <a:buAutoNum type="arabicPeriod"/>
            </a:pPr>
            <a:r>
              <a:rPr lang="en-ZA" b="1" dirty="0">
                <a:solidFill>
                  <a:schemeClr val="bg1"/>
                </a:solidFill>
                <a:ea typeface="Times New Roman" panose="02020603050405020304" pitchFamily="18" charset="0"/>
              </a:rPr>
              <a:t>WhatsApp</a:t>
            </a:r>
          </a:p>
          <a:p>
            <a:pPr marL="800100" lvl="1" indent="-342900">
              <a:lnSpc>
                <a:spcPct val="150000"/>
              </a:lnSpc>
              <a:buFont typeface="Arial" panose="020B0604020202020204" pitchFamily="34" charset="0"/>
              <a:buChar char="•"/>
            </a:pPr>
            <a:r>
              <a:rPr lang="en-ZA" sz="2400" dirty="0">
                <a:solidFill>
                  <a:schemeClr val="bg1"/>
                </a:solidFill>
                <a:ea typeface="Times New Roman" panose="02020603050405020304" pitchFamily="18" charset="0"/>
              </a:rPr>
              <a:t>Send a message to the invigilator on WhatsApp</a:t>
            </a:r>
          </a:p>
          <a:p>
            <a:pPr marL="800100" lvl="1" indent="-342900">
              <a:lnSpc>
                <a:spcPct val="150000"/>
              </a:lnSpc>
              <a:buFont typeface="Arial" panose="020B0604020202020204" pitchFamily="34" charset="0"/>
              <a:buChar char="•"/>
            </a:pPr>
            <a:r>
              <a:rPr lang="en-ZA" sz="2400" dirty="0">
                <a:solidFill>
                  <a:schemeClr val="bg1"/>
                </a:solidFill>
                <a:ea typeface="Times New Roman" panose="02020603050405020304" pitchFamily="18" charset="0"/>
              </a:rPr>
              <a:t>Keep calm. The</a:t>
            </a:r>
            <a:r>
              <a:rPr lang="en-ZA" sz="2400" dirty="0">
                <a:solidFill>
                  <a:schemeClr val="bg1"/>
                </a:solidFill>
                <a:ea typeface="Calibri" panose="020F0502020204030204" pitchFamily="34" charset="0"/>
              </a:rPr>
              <a:t> invigilator will respond to your message (give him/her a few minutes to respond)</a:t>
            </a:r>
          </a:p>
          <a:p>
            <a:pPr>
              <a:lnSpc>
                <a:spcPct val="150000"/>
              </a:lnSpc>
            </a:pPr>
            <a:endParaRPr lang="en-ZA" sz="2200" dirty="0">
              <a:solidFill>
                <a:schemeClr val="bg1"/>
              </a:solidFill>
              <a:ea typeface="Calibri" panose="020F0502020204030204" pitchFamily="34" charset="0"/>
            </a:endParaRPr>
          </a:p>
        </p:txBody>
      </p:sp>
      <p:sp>
        <p:nvSpPr>
          <p:cNvPr id="5" name="AutoShape 2" descr="WhatsApp - Wikipedia">
            <a:extLst>
              <a:ext uri="{FF2B5EF4-FFF2-40B4-BE49-F238E27FC236}">
                <a16:creationId xmlns:a16="http://schemas.microsoft.com/office/drawing/2014/main" id="{32A82420-37E2-4953-9504-BC25A48AC7A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6D17550-E178-7263-9AAB-248C675F99C9}"/>
              </a:ext>
            </a:extLst>
          </p:cNvPr>
          <p:cNvPicPr>
            <a:picLocks noChangeAspect="1"/>
          </p:cNvPicPr>
          <p:nvPr/>
        </p:nvPicPr>
        <p:blipFill>
          <a:blip r:embed="rId3"/>
          <a:stretch>
            <a:fillRect/>
          </a:stretch>
        </p:blipFill>
        <p:spPr>
          <a:xfrm>
            <a:off x="10791190" y="5765103"/>
            <a:ext cx="1220388" cy="914113"/>
          </a:xfrm>
          <a:prstGeom prst="rect">
            <a:avLst/>
          </a:prstGeom>
        </p:spPr>
      </p:pic>
    </p:spTree>
    <p:extLst>
      <p:ext uri="{BB962C8B-B14F-4D97-AF65-F5344CB8AC3E}">
        <p14:creationId xmlns:p14="http://schemas.microsoft.com/office/powerpoint/2010/main" val="22224451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DDB204-A5CE-46C4-ADBA-9825CBE2021E}"/>
              </a:ext>
            </a:extLst>
          </p:cNvPr>
          <p:cNvSpPr>
            <a:spLocks noGrp="1"/>
          </p:cNvSpPr>
          <p:nvPr>
            <p:ph type="body" idx="1"/>
          </p:nvPr>
        </p:nvSpPr>
        <p:spPr>
          <a:xfrm>
            <a:off x="877927" y="2376803"/>
            <a:ext cx="10515600" cy="4027714"/>
          </a:xfrm>
        </p:spPr>
        <p:txBody>
          <a:bodyPr>
            <a:normAutofit/>
          </a:bodyPr>
          <a:lstStyle/>
          <a:p>
            <a:pPr marL="457200" indent="-457200">
              <a:buAutoNum type="arabicPeriod"/>
            </a:pPr>
            <a:r>
              <a:rPr lang="en-GB" sz="2800" dirty="0">
                <a:solidFill>
                  <a:schemeClr val="bg1"/>
                </a:solidFill>
              </a:rPr>
              <a:t>Keep your cell phone next to you</a:t>
            </a:r>
          </a:p>
          <a:p>
            <a:pPr marL="971550" lvl="1" indent="-514350">
              <a:buFont typeface="+mj-lt"/>
              <a:buAutoNum type="romanLcPeriod"/>
            </a:pPr>
            <a:r>
              <a:rPr lang="en-GB" sz="2400" dirty="0">
                <a:solidFill>
                  <a:schemeClr val="bg1"/>
                </a:solidFill>
              </a:rPr>
              <a:t>ensure that it is fully charged, and</a:t>
            </a:r>
          </a:p>
          <a:p>
            <a:pPr marL="971550" lvl="1" indent="-514350">
              <a:buFont typeface="+mj-lt"/>
              <a:buAutoNum type="romanLcPeriod"/>
            </a:pPr>
            <a:r>
              <a:rPr lang="en-GB" sz="2400" dirty="0">
                <a:solidFill>
                  <a:schemeClr val="bg1"/>
                </a:solidFill>
              </a:rPr>
              <a:t>that you have data.</a:t>
            </a:r>
          </a:p>
          <a:p>
            <a:endParaRPr lang="en-GB" sz="2800" dirty="0">
              <a:solidFill>
                <a:schemeClr val="bg1"/>
              </a:solidFill>
            </a:endParaRPr>
          </a:p>
          <a:p>
            <a:pPr marL="514350" indent="-514350">
              <a:buFont typeface="+mj-lt"/>
              <a:buAutoNum type="arabicPeriod" startAt="2"/>
            </a:pPr>
            <a:r>
              <a:rPr lang="en-GB" sz="2800" dirty="0">
                <a:solidFill>
                  <a:schemeClr val="bg1"/>
                </a:solidFill>
              </a:rPr>
              <a:t>The invigilator may call or send you a message on the cell phone number you have provided to SAPC</a:t>
            </a:r>
          </a:p>
          <a:p>
            <a:pPr marL="971550" lvl="1" indent="-514350">
              <a:buFont typeface="+mj-lt"/>
              <a:buAutoNum type="romanLcPeriod"/>
            </a:pPr>
            <a:r>
              <a:rPr lang="en-GB" sz="2400" dirty="0">
                <a:solidFill>
                  <a:schemeClr val="bg1"/>
                </a:solidFill>
              </a:rPr>
              <a:t>Update your contact details on the website  </a:t>
            </a:r>
          </a:p>
        </p:txBody>
      </p:sp>
      <p:sp>
        <p:nvSpPr>
          <p:cNvPr id="4" name="Title 1">
            <a:extLst>
              <a:ext uri="{FF2B5EF4-FFF2-40B4-BE49-F238E27FC236}">
                <a16:creationId xmlns:a16="http://schemas.microsoft.com/office/drawing/2014/main" id="{0637EA3A-9597-44BF-8563-E0519A309785}"/>
              </a:ext>
            </a:extLst>
          </p:cNvPr>
          <p:cNvSpPr>
            <a:spLocks noGrp="1"/>
          </p:cNvSpPr>
          <p:nvPr>
            <p:ph type="title"/>
          </p:nvPr>
        </p:nvSpPr>
        <p:spPr>
          <a:xfrm>
            <a:off x="1194665" y="221672"/>
            <a:ext cx="10932679" cy="1083671"/>
          </a:xfrm>
        </p:spPr>
        <p:txBody>
          <a:bodyPr>
            <a:normAutofit fontScale="90000"/>
          </a:bodyPr>
          <a:lstStyle/>
          <a:p>
            <a:br>
              <a:rPr lang="en-ZA" dirty="0">
                <a:solidFill>
                  <a:schemeClr val="bg1"/>
                </a:solidFill>
              </a:rPr>
            </a:br>
            <a:r>
              <a:rPr lang="en-ZA" dirty="0">
                <a:solidFill>
                  <a:schemeClr val="bg1"/>
                </a:solidFill>
              </a:rPr>
              <a:t>WHAT IF THE INVIGILATOR NEEDS TO CONTACT ME</a:t>
            </a:r>
            <a:r>
              <a:rPr lang="en-ZA" b="1"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906828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318ED-39E0-4505-B6B4-866078DD5A36}"/>
              </a:ext>
            </a:extLst>
          </p:cNvPr>
          <p:cNvSpPr>
            <a:spLocks noGrp="1"/>
          </p:cNvSpPr>
          <p:nvPr>
            <p:ph type="title"/>
          </p:nvPr>
        </p:nvSpPr>
        <p:spPr>
          <a:xfrm>
            <a:off x="1400810" y="452284"/>
            <a:ext cx="10515600" cy="1430945"/>
          </a:xfrm>
        </p:spPr>
        <p:txBody>
          <a:bodyPr>
            <a:normAutofit fontScale="90000"/>
          </a:bodyPr>
          <a:lstStyle/>
          <a:p>
            <a:r>
              <a:rPr lang="en-ZA" dirty="0">
                <a:solidFill>
                  <a:schemeClr val="bg1"/>
                </a:solidFill>
              </a:rPr>
              <a:t>WHAT TO DO IF YOU EXPERIENCE </a:t>
            </a:r>
            <a:br>
              <a:rPr lang="en-ZA" dirty="0">
                <a:solidFill>
                  <a:schemeClr val="bg1"/>
                </a:solidFill>
              </a:rPr>
            </a:br>
            <a:r>
              <a:rPr lang="en-ZA" dirty="0">
                <a:solidFill>
                  <a:schemeClr val="bg1"/>
                </a:solidFill>
              </a:rPr>
              <a:t>LOAD SHEDDING / LOSS IN ELECTRICITY</a:t>
            </a:r>
            <a:r>
              <a:rPr lang="en-ZA" b="1" dirty="0">
                <a:solidFill>
                  <a:schemeClr val="bg1"/>
                </a:solidFill>
                <a:latin typeface="Arial" panose="020B0604020202020204" pitchFamily="34" charset="0"/>
                <a:cs typeface="Arial" panose="020B0604020202020204" pitchFamily="34" charset="0"/>
              </a:rPr>
              <a:t>?</a:t>
            </a:r>
          </a:p>
        </p:txBody>
      </p:sp>
      <p:sp>
        <p:nvSpPr>
          <p:cNvPr id="3" name="Content Placeholder 2">
            <a:extLst>
              <a:ext uri="{FF2B5EF4-FFF2-40B4-BE49-F238E27FC236}">
                <a16:creationId xmlns:a16="http://schemas.microsoft.com/office/drawing/2014/main" id="{D455C9AF-443F-4747-94B2-F3F141F8C71B}"/>
              </a:ext>
            </a:extLst>
          </p:cNvPr>
          <p:cNvSpPr>
            <a:spLocks noGrp="1"/>
          </p:cNvSpPr>
          <p:nvPr>
            <p:ph type="body" idx="1"/>
          </p:nvPr>
        </p:nvSpPr>
        <p:spPr>
          <a:xfrm>
            <a:off x="371516" y="2090589"/>
            <a:ext cx="11144168" cy="3942221"/>
          </a:xfrm>
        </p:spPr>
        <p:txBody>
          <a:bodyPr vert="horz" lIns="91440" tIns="45720" rIns="91440" bIns="45720" rtlCol="0" anchor="t">
            <a:normAutofit/>
          </a:bodyPr>
          <a:lstStyle/>
          <a:p>
            <a:pPr marL="342900" indent="-342900">
              <a:lnSpc>
                <a:spcPct val="100000"/>
              </a:lnSpc>
              <a:buFont typeface="+mj-lt"/>
              <a:buAutoNum type="arabicPeriod"/>
            </a:pPr>
            <a:r>
              <a:rPr lang="en-ZA" dirty="0">
                <a:solidFill>
                  <a:schemeClr val="bg1"/>
                </a:solidFill>
                <a:ea typeface="Times New Roman" panose="02020603050405020304" pitchFamily="18" charset="0"/>
              </a:rPr>
              <a:t>Keep calm</a:t>
            </a:r>
          </a:p>
          <a:p>
            <a:pPr marL="342900" indent="-342900">
              <a:lnSpc>
                <a:spcPct val="100000"/>
              </a:lnSpc>
              <a:buFont typeface="+mj-lt"/>
              <a:buAutoNum type="arabicPeriod"/>
            </a:pPr>
            <a:r>
              <a:rPr lang="en-ZA" dirty="0">
                <a:solidFill>
                  <a:schemeClr val="bg1"/>
                </a:solidFill>
                <a:ea typeface="Times New Roman" panose="02020603050405020304" pitchFamily="18" charset="0"/>
              </a:rPr>
              <a:t>Check your load shedding schedule and make an alternate plan </a:t>
            </a:r>
          </a:p>
          <a:p>
            <a:pPr marL="342900" indent="-342900">
              <a:lnSpc>
                <a:spcPct val="100000"/>
              </a:lnSpc>
              <a:buFont typeface="+mj-lt"/>
              <a:buAutoNum type="arabicPeriod"/>
            </a:pPr>
            <a:r>
              <a:rPr lang="en-ZA" dirty="0">
                <a:solidFill>
                  <a:schemeClr val="bg1"/>
                </a:solidFill>
                <a:ea typeface="Times New Roman" panose="02020603050405020304" pitchFamily="18" charset="0"/>
              </a:rPr>
              <a:t>Ensure the laptop is fully charged before the examination </a:t>
            </a:r>
            <a:endParaRPr lang="en-ZA" dirty="0">
              <a:solidFill>
                <a:schemeClr val="bg1"/>
              </a:solidFill>
              <a:ea typeface="Calibri" panose="020F0502020204030204" pitchFamily="34" charset="0"/>
            </a:endParaRPr>
          </a:p>
          <a:p>
            <a:pPr marL="342900" indent="-342900">
              <a:lnSpc>
                <a:spcPct val="100000"/>
              </a:lnSpc>
              <a:buFont typeface="+mj-lt"/>
              <a:buAutoNum type="arabicPeriod"/>
            </a:pPr>
            <a:r>
              <a:rPr lang="en-ZA" dirty="0">
                <a:solidFill>
                  <a:schemeClr val="bg1"/>
                </a:solidFill>
                <a:ea typeface="Times New Roman" panose="02020603050405020304" pitchFamily="18" charset="0"/>
              </a:rPr>
              <a:t>Ensure an alternative WiFi connection (if you are using a fibre connection)</a:t>
            </a:r>
            <a:endParaRPr lang="en-ZA" dirty="0">
              <a:solidFill>
                <a:schemeClr val="bg1"/>
              </a:solidFill>
              <a:ea typeface="Calibri" panose="020F0502020204030204" pitchFamily="34" charset="0"/>
            </a:endParaRPr>
          </a:p>
          <a:p>
            <a:pPr marL="342900" indent="-342900">
              <a:lnSpc>
                <a:spcPct val="100000"/>
              </a:lnSpc>
              <a:buFont typeface="+mj-lt"/>
              <a:buAutoNum type="arabicPeriod"/>
            </a:pPr>
            <a:r>
              <a:rPr lang="en-US" dirty="0">
                <a:solidFill>
                  <a:schemeClr val="bg1"/>
                </a:solidFill>
                <a:ea typeface="Times New Roman" panose="02020603050405020304" pitchFamily="18" charset="0"/>
              </a:rPr>
              <a:t>If you are unable to find an alternative </a:t>
            </a:r>
            <a:r>
              <a:rPr lang="en-US" dirty="0" err="1">
                <a:solidFill>
                  <a:schemeClr val="bg1"/>
                </a:solidFill>
                <a:ea typeface="Times New Roman" panose="02020603050405020304" pitchFamily="18" charset="0"/>
              </a:rPr>
              <a:t>WiFi</a:t>
            </a:r>
            <a:r>
              <a:rPr lang="en-US" dirty="0">
                <a:solidFill>
                  <a:schemeClr val="bg1"/>
                </a:solidFill>
                <a:ea typeface="Times New Roman" panose="02020603050405020304" pitchFamily="18" charset="0"/>
              </a:rPr>
              <a:t> connection or need to be connected to a power supply, please find an alternative location.</a:t>
            </a:r>
            <a:r>
              <a:rPr lang="en-ZA" dirty="0">
                <a:solidFill>
                  <a:schemeClr val="bg1"/>
                </a:solidFill>
                <a:ea typeface="Times New Roman" panose="02020603050405020304" pitchFamily="18" charset="0"/>
              </a:rPr>
              <a:t> </a:t>
            </a:r>
            <a:r>
              <a:rPr lang="en-ZA" b="1" dirty="0">
                <a:solidFill>
                  <a:schemeClr val="bg1"/>
                </a:solidFill>
                <a:ea typeface="Times New Roman" panose="02020603050405020304" pitchFamily="18" charset="0"/>
              </a:rPr>
              <a:t>NB: Notify us via the WhatsApp number of changes</a:t>
            </a:r>
            <a:endParaRPr lang="en-ZA" b="1" dirty="0">
              <a:solidFill>
                <a:schemeClr val="bg1"/>
              </a:solidFill>
              <a:ea typeface="Calibri" panose="020F0502020204030204" pitchFamily="34" charset="0"/>
            </a:endParaRPr>
          </a:p>
          <a:p>
            <a:pPr marL="342900" indent="-342900">
              <a:lnSpc>
                <a:spcPct val="100000"/>
              </a:lnSpc>
              <a:buFont typeface="+mj-lt"/>
              <a:buAutoNum type="arabicPeriod"/>
            </a:pPr>
            <a:r>
              <a:rPr lang="en-ZA" dirty="0">
                <a:solidFill>
                  <a:schemeClr val="bg1"/>
                </a:solidFill>
                <a:ea typeface="Times New Roman" panose="02020603050405020304" pitchFamily="18" charset="0"/>
              </a:rPr>
              <a:t>If loadshedding occurs during the exam, your work will be saved. </a:t>
            </a:r>
            <a:endParaRPr lang="en-ZA" dirty="0">
              <a:solidFill>
                <a:schemeClr val="bg1"/>
              </a:solidFill>
              <a:ea typeface="Calibri" panose="020F0502020204030204" pitchFamily="34" charset="0"/>
            </a:endParaRPr>
          </a:p>
        </p:txBody>
      </p:sp>
      <p:sp>
        <p:nvSpPr>
          <p:cNvPr id="5" name="AutoShape 2" descr="WhatsApp - Wikipedia">
            <a:extLst>
              <a:ext uri="{FF2B5EF4-FFF2-40B4-BE49-F238E27FC236}">
                <a16:creationId xmlns:a16="http://schemas.microsoft.com/office/drawing/2014/main" id="{785F719A-3F64-49FA-9AA7-07BC0C20EA8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dirty="0"/>
          </a:p>
        </p:txBody>
      </p:sp>
      <p:pic>
        <p:nvPicPr>
          <p:cNvPr id="8" name="Picture 7">
            <a:extLst>
              <a:ext uri="{FF2B5EF4-FFF2-40B4-BE49-F238E27FC236}">
                <a16:creationId xmlns:a16="http://schemas.microsoft.com/office/drawing/2014/main" id="{1527D1B2-CA38-4418-BB51-9E2C52CE282B}"/>
              </a:ext>
            </a:extLst>
          </p:cNvPr>
          <p:cNvPicPr>
            <a:picLocks noChangeAspect="1"/>
          </p:cNvPicPr>
          <p:nvPr/>
        </p:nvPicPr>
        <p:blipFill>
          <a:blip r:embed="rId3"/>
          <a:stretch>
            <a:fillRect/>
          </a:stretch>
        </p:blipFill>
        <p:spPr>
          <a:xfrm>
            <a:off x="10791190" y="5765103"/>
            <a:ext cx="1220388" cy="914113"/>
          </a:xfrm>
          <a:prstGeom prst="rect">
            <a:avLst/>
          </a:prstGeom>
        </p:spPr>
      </p:pic>
    </p:spTree>
    <p:extLst>
      <p:ext uri="{BB962C8B-B14F-4D97-AF65-F5344CB8AC3E}">
        <p14:creationId xmlns:p14="http://schemas.microsoft.com/office/powerpoint/2010/main" val="1122830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A35B2D-C7D0-45F5-91AC-01098E9D135C}"/>
              </a:ext>
            </a:extLst>
          </p:cNvPr>
          <p:cNvSpPr>
            <a:spLocks noGrp="1"/>
          </p:cNvSpPr>
          <p:nvPr>
            <p:ph type="title"/>
          </p:nvPr>
        </p:nvSpPr>
        <p:spPr>
          <a:xfrm>
            <a:off x="1265212" y="277960"/>
            <a:ext cx="9139662" cy="775417"/>
          </a:xfrm>
          <a:solidFill>
            <a:schemeClr val="bg2">
              <a:lumMod val="50000"/>
            </a:schemeClr>
          </a:solidFill>
        </p:spPr>
        <p:txBody>
          <a:bodyPr/>
          <a:lstStyle/>
          <a:p>
            <a:r>
              <a:rPr lang="en-ZA" b="1" dirty="0">
                <a:solidFill>
                  <a:schemeClr val="bg1"/>
                </a:solidFill>
              </a:rPr>
              <a:t>ELO</a:t>
            </a:r>
            <a:r>
              <a:rPr lang="en-ZA" b="1" dirty="0">
                <a:solidFill>
                  <a:schemeClr val="bg1"/>
                </a:solidFill>
                <a:latin typeface="+mn-lt"/>
              </a:rPr>
              <a:t> </a:t>
            </a:r>
            <a:r>
              <a:rPr lang="en-ZA" b="1" dirty="0">
                <a:solidFill>
                  <a:schemeClr val="bg1"/>
                </a:solidFill>
                <a:latin typeface="Arial" panose="020B0604020202020204" pitchFamily="34" charset="0"/>
                <a:cs typeface="Arial" panose="020B0604020202020204" pitchFamily="34" charset="0"/>
              </a:rPr>
              <a:t>2</a:t>
            </a:r>
          </a:p>
        </p:txBody>
      </p:sp>
      <p:pic>
        <p:nvPicPr>
          <p:cNvPr id="5" name="Graphic 4" descr="Medicine with solid fill">
            <a:extLst>
              <a:ext uri="{FF2B5EF4-FFF2-40B4-BE49-F238E27FC236}">
                <a16:creationId xmlns:a16="http://schemas.microsoft.com/office/drawing/2014/main" id="{20A9FE44-71BE-4776-BEA1-04FB072847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83293" y="4403323"/>
            <a:ext cx="1595695" cy="1595695"/>
          </a:xfrm>
          <a:prstGeom prst="rect">
            <a:avLst/>
          </a:prstGeom>
        </p:spPr>
      </p:pic>
      <p:pic>
        <p:nvPicPr>
          <p:cNvPr id="7" name="Graphic 6" descr="Clipboard Checked with solid fill">
            <a:extLst>
              <a:ext uri="{FF2B5EF4-FFF2-40B4-BE49-F238E27FC236}">
                <a16:creationId xmlns:a16="http://schemas.microsoft.com/office/drawing/2014/main" id="{B6093A9E-2DB6-4FAE-ADD8-90C719348E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79488" y="2631152"/>
            <a:ext cx="1595695" cy="1595695"/>
          </a:xfrm>
          <a:prstGeom prst="rect">
            <a:avLst/>
          </a:prstGeom>
        </p:spPr>
      </p:pic>
      <p:sp>
        <p:nvSpPr>
          <p:cNvPr id="6" name="Title 2">
            <a:extLst>
              <a:ext uri="{FF2B5EF4-FFF2-40B4-BE49-F238E27FC236}">
                <a16:creationId xmlns:a16="http://schemas.microsoft.com/office/drawing/2014/main" id="{4E1681D3-F036-4151-A6FB-9C00556EB4B5}"/>
              </a:ext>
            </a:extLst>
          </p:cNvPr>
          <p:cNvSpPr txBox="1">
            <a:spLocks/>
          </p:cNvSpPr>
          <p:nvPr/>
        </p:nvSpPr>
        <p:spPr>
          <a:xfrm>
            <a:off x="1265212" y="1053377"/>
            <a:ext cx="3751943" cy="7754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b="1" dirty="0"/>
              <a:t>BASIC- </a:t>
            </a:r>
            <a:r>
              <a:rPr lang="en-ZA" b="1" dirty="0">
                <a:latin typeface="Arial" panose="020B0604020202020204" pitchFamily="34" charset="0"/>
                <a:cs typeface="Arial" panose="020B0604020202020204" pitchFamily="34" charset="0"/>
              </a:rPr>
              <a:t>25% </a:t>
            </a:r>
          </a:p>
        </p:txBody>
      </p:sp>
      <p:sp>
        <p:nvSpPr>
          <p:cNvPr id="9" name="Content Placeholder 1">
            <a:extLst>
              <a:ext uri="{FF2B5EF4-FFF2-40B4-BE49-F238E27FC236}">
                <a16:creationId xmlns:a16="http://schemas.microsoft.com/office/drawing/2014/main" id="{74E37DFF-63C5-437B-9EF6-D6213B002BA4}"/>
              </a:ext>
            </a:extLst>
          </p:cNvPr>
          <p:cNvSpPr txBox="1">
            <a:spLocks/>
          </p:cNvSpPr>
          <p:nvPr/>
        </p:nvSpPr>
        <p:spPr>
          <a:xfrm>
            <a:off x="1116531" y="1828794"/>
            <a:ext cx="9666762" cy="48873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lumMod val="50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Ø"/>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50000"/>
                </a:schemeClr>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v"/>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8056" indent="-384048">
              <a:lnSpc>
                <a:spcPct val="100000"/>
              </a:lnSpc>
              <a:spcBef>
                <a:spcPct val="20000"/>
              </a:spcBef>
              <a:spcAft>
                <a:spcPts val="1000"/>
              </a:spcAft>
              <a:buSzPct val="100000"/>
              <a:buFont typeface="Wingdings" panose="05000000000000000000" pitchFamily="2" charset="2"/>
              <a:buChar char="Ø"/>
              <a:defRPr/>
            </a:pPr>
            <a:r>
              <a:rPr lang="en-ZA" sz="2000" b="1" dirty="0">
                <a:solidFill>
                  <a:srgbClr val="002060"/>
                </a:solidFill>
              </a:rPr>
              <a:t>Candidates should be able to:</a:t>
            </a:r>
          </a:p>
          <a:p>
            <a:pPr marL="0" indent="0">
              <a:lnSpc>
                <a:spcPct val="100000"/>
              </a:lnSpc>
              <a:spcBef>
                <a:spcPts val="0"/>
              </a:spcBef>
              <a:buClr>
                <a:srgbClr val="0000FF"/>
              </a:buClr>
              <a:buSzPct val="100000"/>
              <a:buNone/>
              <a:defRPr/>
            </a:pPr>
            <a:r>
              <a:rPr lang="en-ZA" sz="2000" b="1" dirty="0">
                <a:solidFill>
                  <a:srgbClr val="002060"/>
                </a:solidFill>
              </a:rPr>
              <a:t> </a:t>
            </a:r>
          </a:p>
          <a:p>
            <a:pPr marL="1071563" indent="-714375">
              <a:lnSpc>
                <a:spcPct val="100000"/>
              </a:lnSpc>
              <a:spcBef>
                <a:spcPts val="0"/>
              </a:spcBef>
              <a:buSzPct val="100000"/>
              <a:buFont typeface="Wingdings" panose="05000000000000000000" pitchFamily="2" charset="2"/>
              <a:buChar char="v"/>
              <a:defRPr/>
            </a:pPr>
            <a:r>
              <a:rPr lang="en-US" sz="2200" dirty="0">
                <a:solidFill>
                  <a:srgbClr val="002060"/>
                </a:solidFill>
              </a:rPr>
              <a:t>Conduct distribution and control of the stock of medicines, scheduled substances, and medical devices according to SOPs, and per cGMP, GPP and GWDP</a:t>
            </a:r>
          </a:p>
          <a:p>
            <a:pPr marL="1071563" indent="-714375">
              <a:lnSpc>
                <a:spcPct val="100000"/>
              </a:lnSpc>
              <a:spcBef>
                <a:spcPts val="0"/>
              </a:spcBef>
              <a:buSzPct val="100000"/>
              <a:buFont typeface="Wingdings" panose="05000000000000000000" pitchFamily="2" charset="2"/>
              <a:buChar char="v"/>
              <a:defRPr/>
            </a:pPr>
            <a:endParaRPr lang="en-US" sz="2200" dirty="0">
              <a:solidFill>
                <a:srgbClr val="002060"/>
              </a:solidFill>
            </a:endParaRPr>
          </a:p>
          <a:p>
            <a:pPr marL="1071563" indent="-714375">
              <a:lnSpc>
                <a:spcPct val="100000"/>
              </a:lnSpc>
              <a:spcBef>
                <a:spcPts val="0"/>
              </a:spcBef>
              <a:buSzPct val="100000"/>
              <a:buFont typeface="Wingdings" panose="05000000000000000000" pitchFamily="2" charset="2"/>
              <a:buChar char="v"/>
              <a:defRPr/>
            </a:pPr>
            <a:r>
              <a:rPr lang="en-US" sz="2200" dirty="0">
                <a:solidFill>
                  <a:srgbClr val="002060"/>
                </a:solidFill>
              </a:rPr>
              <a:t>Pick, pack and secure orders for medicines or scheduled substances according to all requirements and check that orders are dispatched according to SOPs</a:t>
            </a:r>
          </a:p>
          <a:p>
            <a:pPr marL="1071563" indent="-714375">
              <a:lnSpc>
                <a:spcPct val="100000"/>
              </a:lnSpc>
              <a:spcBef>
                <a:spcPts val="0"/>
              </a:spcBef>
              <a:buSzPct val="100000"/>
              <a:buFont typeface="Wingdings" panose="05000000000000000000" pitchFamily="2" charset="2"/>
              <a:buChar char="v"/>
              <a:defRPr/>
            </a:pPr>
            <a:endParaRPr lang="en-US" sz="2200" dirty="0">
              <a:solidFill>
                <a:srgbClr val="002060"/>
              </a:solidFill>
            </a:endParaRPr>
          </a:p>
          <a:p>
            <a:pPr marL="1071563" indent="-714375">
              <a:lnSpc>
                <a:spcPct val="100000"/>
              </a:lnSpc>
              <a:spcBef>
                <a:spcPts val="0"/>
              </a:spcBef>
              <a:buSzPct val="100000"/>
              <a:buFont typeface="Wingdings" panose="05000000000000000000" pitchFamily="2" charset="2"/>
              <a:buChar char="v"/>
              <a:defRPr/>
            </a:pPr>
            <a:r>
              <a:rPr lang="en-US" sz="2200" dirty="0">
                <a:solidFill>
                  <a:srgbClr val="002060"/>
                </a:solidFill>
              </a:rPr>
              <a:t>Complete documents and maintain records following applicable legislation and SOPs</a:t>
            </a:r>
          </a:p>
          <a:p>
            <a:pPr marL="1071563" indent="-714375">
              <a:lnSpc>
                <a:spcPct val="100000"/>
              </a:lnSpc>
              <a:spcBef>
                <a:spcPts val="0"/>
              </a:spcBef>
              <a:spcAft>
                <a:spcPts val="1000"/>
              </a:spcAft>
              <a:buSzPct val="100000"/>
              <a:buFont typeface="Wingdings" panose="05000000000000000000" pitchFamily="2" charset="2"/>
              <a:buChar char="v"/>
              <a:defRPr/>
            </a:pPr>
            <a:endParaRPr lang="en-US" sz="2200" dirty="0">
              <a:solidFill>
                <a:srgbClr val="002060"/>
              </a:solidFill>
            </a:endParaRPr>
          </a:p>
          <a:p>
            <a:pPr marL="1071563" indent="-714375">
              <a:lnSpc>
                <a:spcPct val="100000"/>
              </a:lnSpc>
              <a:spcBef>
                <a:spcPts val="0"/>
              </a:spcBef>
              <a:spcAft>
                <a:spcPts val="1000"/>
              </a:spcAft>
              <a:buSzPct val="100000"/>
              <a:buFont typeface="Wingdings" panose="05000000000000000000" pitchFamily="2" charset="2"/>
              <a:buChar char="v"/>
              <a:defRPr/>
            </a:pPr>
            <a:r>
              <a:rPr lang="en-GB" sz="2200" dirty="0">
                <a:solidFill>
                  <a:srgbClr val="002060"/>
                </a:solidFill>
              </a:rPr>
              <a:t>Participate in stock counts</a:t>
            </a:r>
          </a:p>
        </p:txBody>
      </p:sp>
    </p:spTree>
    <p:extLst>
      <p:ext uri="{BB962C8B-B14F-4D97-AF65-F5344CB8AC3E}">
        <p14:creationId xmlns:p14="http://schemas.microsoft.com/office/powerpoint/2010/main" val="27167461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63A85-850E-411E-A4A6-0E31A0318F57}"/>
              </a:ext>
            </a:extLst>
          </p:cNvPr>
          <p:cNvSpPr>
            <a:spLocks noGrp="1"/>
          </p:cNvSpPr>
          <p:nvPr>
            <p:ph type="title"/>
          </p:nvPr>
        </p:nvSpPr>
        <p:spPr>
          <a:xfrm>
            <a:off x="1400810" y="1128385"/>
            <a:ext cx="10515600" cy="865239"/>
          </a:xfrm>
        </p:spPr>
        <p:txBody>
          <a:bodyPr>
            <a:normAutofit fontScale="90000"/>
          </a:bodyPr>
          <a:lstStyle/>
          <a:p>
            <a:r>
              <a:rPr lang="en-ZA" dirty="0">
                <a:solidFill>
                  <a:schemeClr val="bg1"/>
                </a:solidFill>
              </a:rPr>
              <a:t>WHAT HAPPENS TO THE QUESTIONS YOU HAVE ANSWERED IF YOU LOSE CONNECTION</a:t>
            </a:r>
            <a:r>
              <a:rPr lang="en-ZA" b="1" dirty="0">
                <a:solidFill>
                  <a:schemeClr val="bg1"/>
                </a:solidFill>
                <a:latin typeface="Arial" panose="020B0604020202020204" pitchFamily="34" charset="0"/>
                <a:cs typeface="Arial" panose="020B0604020202020204" pitchFamily="34" charset="0"/>
              </a:rPr>
              <a:t>?</a:t>
            </a:r>
          </a:p>
        </p:txBody>
      </p:sp>
      <p:sp>
        <p:nvSpPr>
          <p:cNvPr id="3" name="Content Placeholder 2">
            <a:extLst>
              <a:ext uri="{FF2B5EF4-FFF2-40B4-BE49-F238E27FC236}">
                <a16:creationId xmlns:a16="http://schemas.microsoft.com/office/drawing/2014/main" id="{01932E7D-5D76-43A1-A4ED-041C5DA88BFF}"/>
              </a:ext>
            </a:extLst>
          </p:cNvPr>
          <p:cNvSpPr>
            <a:spLocks noGrp="1"/>
          </p:cNvSpPr>
          <p:nvPr>
            <p:ph type="body" idx="1"/>
          </p:nvPr>
        </p:nvSpPr>
        <p:spPr>
          <a:xfrm>
            <a:off x="762000" y="2248678"/>
            <a:ext cx="11154410" cy="4358950"/>
          </a:xfrm>
        </p:spPr>
        <p:txBody>
          <a:bodyPr vert="horz" lIns="91440" tIns="45720" rIns="91440" bIns="45720" rtlCol="0" anchor="t">
            <a:normAutofit/>
          </a:bodyPr>
          <a:lstStyle/>
          <a:p>
            <a:pPr marL="520700" indent="-457200">
              <a:lnSpc>
                <a:spcPct val="100000"/>
              </a:lnSpc>
              <a:buAutoNum type="arabicPeriod"/>
            </a:pPr>
            <a:r>
              <a:rPr lang="en-GB" sz="2800" dirty="0">
                <a:solidFill>
                  <a:schemeClr val="bg1"/>
                </a:solidFill>
              </a:rPr>
              <a:t>Keep calm.</a:t>
            </a:r>
          </a:p>
          <a:p>
            <a:pPr marL="520700" indent="-457200">
              <a:lnSpc>
                <a:spcPct val="100000"/>
              </a:lnSpc>
              <a:buAutoNum type="arabicPeriod"/>
            </a:pPr>
            <a:r>
              <a:rPr lang="en-US" sz="2800" dirty="0">
                <a:solidFill>
                  <a:schemeClr val="bg1"/>
                </a:solidFill>
              </a:rPr>
              <a:t>All questions are saved as you answered them. </a:t>
            </a:r>
          </a:p>
          <a:p>
            <a:pPr marL="520700" indent="-457200">
              <a:lnSpc>
                <a:spcPct val="100000"/>
              </a:lnSpc>
              <a:buAutoNum type="arabicPeriod"/>
            </a:pPr>
            <a:r>
              <a:rPr lang="en-US" sz="2800" dirty="0">
                <a:solidFill>
                  <a:schemeClr val="bg1"/>
                </a:solidFill>
              </a:rPr>
              <a:t>When you log on again, you will only have access to questions you have not yet answered.</a:t>
            </a:r>
          </a:p>
          <a:p>
            <a:pPr marL="520700" indent="-457200">
              <a:lnSpc>
                <a:spcPct val="100000"/>
              </a:lnSpc>
              <a:buAutoNum type="arabicPeriod"/>
            </a:pPr>
            <a:r>
              <a:rPr lang="en-US" sz="2800" dirty="0">
                <a:solidFill>
                  <a:schemeClr val="bg1"/>
                </a:solidFill>
              </a:rPr>
              <a:t>The questions will be randomised, and they may be renumbered (starting at 1). Continue to answer the questions as they appear.   </a:t>
            </a:r>
          </a:p>
        </p:txBody>
      </p:sp>
    </p:spTree>
    <p:extLst>
      <p:ext uri="{BB962C8B-B14F-4D97-AF65-F5344CB8AC3E}">
        <p14:creationId xmlns:p14="http://schemas.microsoft.com/office/powerpoint/2010/main" val="14992037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190B1-531B-0D55-25FE-0075B952839C}"/>
              </a:ext>
            </a:extLst>
          </p:cNvPr>
          <p:cNvSpPr>
            <a:spLocks noGrp="1"/>
          </p:cNvSpPr>
          <p:nvPr>
            <p:ph type="title"/>
          </p:nvPr>
        </p:nvSpPr>
        <p:spPr>
          <a:xfrm>
            <a:off x="1446615" y="1667480"/>
            <a:ext cx="10515600" cy="865239"/>
          </a:xfrm>
        </p:spPr>
        <p:txBody>
          <a:bodyPr>
            <a:normAutofit fontScale="90000"/>
          </a:bodyPr>
          <a:lstStyle/>
          <a:p>
            <a:r>
              <a:rPr lang="en-ZA" b="1" dirty="0">
                <a:solidFill>
                  <a:schemeClr val="bg1"/>
                </a:solidFill>
                <a:latin typeface="Arial" panose="020B0604020202020204" pitchFamily="34" charset="0"/>
                <a:cs typeface="Arial" panose="020B0604020202020204" pitchFamily="34" charset="0"/>
              </a:rPr>
              <a:t>WHAT SHOULD I DO IF MY INVIGILATOR NOTIFIES ME THAT THEY CANNOT SEE MY CELL PHONE VIEW DURING THE EXAM? </a:t>
            </a:r>
          </a:p>
        </p:txBody>
      </p:sp>
      <p:sp>
        <p:nvSpPr>
          <p:cNvPr id="3" name="Text Placeholder 2">
            <a:extLst>
              <a:ext uri="{FF2B5EF4-FFF2-40B4-BE49-F238E27FC236}">
                <a16:creationId xmlns:a16="http://schemas.microsoft.com/office/drawing/2014/main" id="{0D9400C2-FC83-B74C-9385-452ADC0897E3}"/>
              </a:ext>
            </a:extLst>
          </p:cNvPr>
          <p:cNvSpPr>
            <a:spLocks noGrp="1"/>
          </p:cNvSpPr>
          <p:nvPr>
            <p:ph type="body" idx="1"/>
          </p:nvPr>
        </p:nvSpPr>
        <p:spPr>
          <a:xfrm>
            <a:off x="1446615" y="2572157"/>
            <a:ext cx="9597384" cy="4012474"/>
          </a:xfrm>
        </p:spPr>
        <p:txBody>
          <a:bodyPr>
            <a:normAutofit/>
          </a:bodyPr>
          <a:lstStyle/>
          <a:p>
            <a:pPr>
              <a:lnSpc>
                <a:spcPct val="107000"/>
              </a:lnSpc>
              <a:spcAft>
                <a:spcPts val="800"/>
              </a:spcAft>
            </a:pPr>
            <a:r>
              <a:rPr lang="en-ZA" sz="2400" kern="100" dirty="0">
                <a:solidFill>
                  <a:schemeClr val="bg1"/>
                </a:solidFill>
                <a:effectLst/>
                <a:ea typeface="Calibri" panose="020F0502020204030204" pitchFamily="34" charset="0"/>
              </a:rPr>
              <a:t>Scan the QR code again to ensure your smartphone is connected to the exam platform.</a:t>
            </a:r>
          </a:p>
          <a:p>
            <a:endParaRPr lang="en-ZA" dirty="0"/>
          </a:p>
        </p:txBody>
      </p:sp>
      <p:pic>
        <p:nvPicPr>
          <p:cNvPr id="4" name="Picture 3" descr="A screenshot of a phone&#10;&#10;Description automatically generated">
            <a:extLst>
              <a:ext uri="{FF2B5EF4-FFF2-40B4-BE49-F238E27FC236}">
                <a16:creationId xmlns:a16="http://schemas.microsoft.com/office/drawing/2014/main" id="{818BB4ED-73DC-AF42-AD92-A66B9FB2F8BD}"/>
              </a:ext>
            </a:extLst>
          </p:cNvPr>
          <p:cNvPicPr>
            <a:picLocks noChangeAspect="1"/>
          </p:cNvPicPr>
          <p:nvPr/>
        </p:nvPicPr>
        <p:blipFill>
          <a:blip r:embed="rId2"/>
          <a:stretch>
            <a:fillRect/>
          </a:stretch>
        </p:blipFill>
        <p:spPr>
          <a:xfrm>
            <a:off x="3060003" y="3568551"/>
            <a:ext cx="1244600" cy="3016080"/>
          </a:xfrm>
          <a:prstGeom prst="rect">
            <a:avLst/>
          </a:prstGeom>
        </p:spPr>
      </p:pic>
      <p:sp>
        <p:nvSpPr>
          <p:cNvPr id="5" name="TextBox 4">
            <a:extLst>
              <a:ext uri="{FF2B5EF4-FFF2-40B4-BE49-F238E27FC236}">
                <a16:creationId xmlns:a16="http://schemas.microsoft.com/office/drawing/2014/main" id="{3F15B1B8-4F6C-E896-8CE4-931E78EFE193}"/>
              </a:ext>
            </a:extLst>
          </p:cNvPr>
          <p:cNvSpPr txBox="1"/>
          <p:nvPr/>
        </p:nvSpPr>
        <p:spPr>
          <a:xfrm>
            <a:off x="3175506" y="4480734"/>
            <a:ext cx="662912" cy="503329"/>
          </a:xfrm>
          <a:prstGeom prst="rect">
            <a:avLst/>
          </a:prstGeom>
          <a:no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44609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190B1-531B-0D55-25FE-0075B952839C}"/>
              </a:ext>
            </a:extLst>
          </p:cNvPr>
          <p:cNvSpPr>
            <a:spLocks noGrp="1"/>
          </p:cNvSpPr>
          <p:nvPr>
            <p:ph type="title"/>
          </p:nvPr>
        </p:nvSpPr>
        <p:spPr>
          <a:xfrm>
            <a:off x="1266553" y="751114"/>
            <a:ext cx="10515600" cy="865239"/>
          </a:xfrm>
        </p:spPr>
        <p:txBody>
          <a:bodyPr>
            <a:normAutofit fontScale="90000"/>
          </a:bodyPr>
          <a:lstStyle/>
          <a:p>
            <a:r>
              <a:rPr lang="en-ZA" b="1" dirty="0">
                <a:solidFill>
                  <a:schemeClr val="bg1"/>
                </a:solidFill>
                <a:latin typeface="Arial" panose="020B0604020202020204" pitchFamily="34" charset="0"/>
                <a:cs typeface="Arial" panose="020B0604020202020204" pitchFamily="34" charset="0"/>
              </a:rPr>
              <a:t>WHAT SHOULD I IF I NEED TO CHANGE EXAM VENUES?  </a:t>
            </a:r>
          </a:p>
        </p:txBody>
      </p:sp>
      <p:sp>
        <p:nvSpPr>
          <p:cNvPr id="3" name="Text Placeholder 2">
            <a:extLst>
              <a:ext uri="{FF2B5EF4-FFF2-40B4-BE49-F238E27FC236}">
                <a16:creationId xmlns:a16="http://schemas.microsoft.com/office/drawing/2014/main" id="{0D9400C2-FC83-B74C-9385-452ADC0897E3}"/>
              </a:ext>
            </a:extLst>
          </p:cNvPr>
          <p:cNvSpPr>
            <a:spLocks noGrp="1"/>
          </p:cNvSpPr>
          <p:nvPr>
            <p:ph type="body" idx="1"/>
          </p:nvPr>
        </p:nvSpPr>
        <p:spPr>
          <a:xfrm>
            <a:off x="1266552" y="2051881"/>
            <a:ext cx="8734095" cy="3787621"/>
          </a:xfrm>
        </p:spPr>
        <p:txBody>
          <a:bodyPr>
            <a:normAutofit/>
          </a:bodyPr>
          <a:lstStyle/>
          <a:p>
            <a:pPr>
              <a:lnSpc>
                <a:spcPct val="107000"/>
              </a:lnSpc>
              <a:spcAft>
                <a:spcPts val="800"/>
              </a:spcAft>
            </a:pPr>
            <a:r>
              <a:rPr lang="en-ZA" sz="3200" b="1" kern="100" dirty="0">
                <a:solidFill>
                  <a:schemeClr val="bg1"/>
                </a:solidFill>
                <a:effectLst/>
                <a:ea typeface="Calibri" panose="020F0502020204030204" pitchFamily="34" charset="0"/>
              </a:rPr>
              <a:t>All changes to the booking venue must be communicated via email to SAPC.</a:t>
            </a:r>
          </a:p>
          <a:p>
            <a:endParaRPr lang="en-ZA" sz="3200" b="1" dirty="0">
              <a:solidFill>
                <a:schemeClr val="bg1"/>
              </a:solidFill>
            </a:endParaRPr>
          </a:p>
        </p:txBody>
      </p:sp>
    </p:spTree>
    <p:extLst>
      <p:ext uri="{BB962C8B-B14F-4D97-AF65-F5344CB8AC3E}">
        <p14:creationId xmlns:p14="http://schemas.microsoft.com/office/powerpoint/2010/main" val="14146070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190B1-531B-0D55-25FE-0075B952839C}"/>
              </a:ext>
            </a:extLst>
          </p:cNvPr>
          <p:cNvSpPr>
            <a:spLocks noGrp="1"/>
          </p:cNvSpPr>
          <p:nvPr>
            <p:ph type="title"/>
          </p:nvPr>
        </p:nvSpPr>
        <p:spPr>
          <a:xfrm>
            <a:off x="1180754" y="1789435"/>
            <a:ext cx="10515600" cy="865239"/>
          </a:xfrm>
        </p:spPr>
        <p:txBody>
          <a:bodyPr>
            <a:normAutofit fontScale="90000"/>
          </a:bodyPr>
          <a:lstStyle/>
          <a:p>
            <a:r>
              <a:rPr lang="en-ZA" b="1" dirty="0">
                <a:solidFill>
                  <a:schemeClr val="bg1"/>
                </a:solidFill>
                <a:latin typeface="Arial" panose="020B0604020202020204" pitchFamily="34" charset="0"/>
                <a:cs typeface="Arial" panose="020B0604020202020204" pitchFamily="34" charset="0"/>
              </a:rPr>
              <a:t> </a:t>
            </a:r>
            <a:br>
              <a:rPr lang="en-ZA" b="1" dirty="0">
                <a:solidFill>
                  <a:schemeClr val="bg1"/>
                </a:solidFill>
                <a:latin typeface="Arial" panose="020B0604020202020204" pitchFamily="34" charset="0"/>
                <a:cs typeface="Arial" panose="020B0604020202020204" pitchFamily="34" charset="0"/>
              </a:rPr>
            </a:br>
            <a:r>
              <a:rPr lang="en-ZA" b="1" dirty="0">
                <a:solidFill>
                  <a:schemeClr val="bg1"/>
                </a:solidFill>
                <a:latin typeface="Arial" panose="020B0604020202020204" pitchFamily="34" charset="0"/>
                <a:cs typeface="Arial" panose="020B0604020202020204" pitchFamily="34" charset="0"/>
              </a:rPr>
              <a:t>WHAT SHOULD I DO IF DISCONNECTED AND ON LOGIN BACK A POP-UP MESSAGE “ THIS PAGE WAS OPENED ELSEWHERE”? </a:t>
            </a:r>
          </a:p>
        </p:txBody>
      </p:sp>
      <p:sp>
        <p:nvSpPr>
          <p:cNvPr id="3" name="Text Placeholder 2">
            <a:extLst>
              <a:ext uri="{FF2B5EF4-FFF2-40B4-BE49-F238E27FC236}">
                <a16:creationId xmlns:a16="http://schemas.microsoft.com/office/drawing/2014/main" id="{0D9400C2-FC83-B74C-9385-452ADC0897E3}"/>
              </a:ext>
            </a:extLst>
          </p:cNvPr>
          <p:cNvSpPr>
            <a:spLocks noGrp="1"/>
          </p:cNvSpPr>
          <p:nvPr>
            <p:ph type="body" idx="1"/>
          </p:nvPr>
        </p:nvSpPr>
        <p:spPr>
          <a:xfrm>
            <a:off x="1270536" y="2817844"/>
            <a:ext cx="7608488" cy="3448866"/>
          </a:xfrm>
        </p:spPr>
        <p:txBody>
          <a:bodyPr>
            <a:normAutofit/>
          </a:bodyPr>
          <a:lstStyle/>
          <a:p>
            <a:pPr>
              <a:lnSpc>
                <a:spcPct val="107000"/>
              </a:lnSpc>
              <a:spcAft>
                <a:spcPts val="800"/>
              </a:spcAft>
            </a:pPr>
            <a:r>
              <a:rPr lang="en-ZA" sz="3600" kern="100" dirty="0">
                <a:solidFill>
                  <a:schemeClr val="bg1"/>
                </a:solidFill>
                <a:ea typeface="Calibri" panose="020F0502020204030204" pitchFamily="34" charset="0"/>
              </a:rPr>
              <a:t>Close all browsers to log in again.</a:t>
            </a:r>
          </a:p>
          <a:p>
            <a:endParaRPr lang="en-ZA" sz="3600" dirty="0">
              <a:solidFill>
                <a:schemeClr val="bg1"/>
              </a:solidFill>
            </a:endParaRPr>
          </a:p>
        </p:txBody>
      </p:sp>
    </p:spTree>
    <p:extLst>
      <p:ext uri="{BB962C8B-B14F-4D97-AF65-F5344CB8AC3E}">
        <p14:creationId xmlns:p14="http://schemas.microsoft.com/office/powerpoint/2010/main" val="4901353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6D055-6674-41C6-9986-A594B12FC6AD}"/>
              </a:ext>
            </a:extLst>
          </p:cNvPr>
          <p:cNvSpPr>
            <a:spLocks noGrp="1"/>
          </p:cNvSpPr>
          <p:nvPr>
            <p:ph type="title"/>
          </p:nvPr>
        </p:nvSpPr>
        <p:spPr/>
        <p:txBody>
          <a:bodyPr>
            <a:normAutofit/>
          </a:bodyPr>
          <a:lstStyle/>
          <a:p>
            <a:r>
              <a:rPr lang="en-GB" dirty="0">
                <a:solidFill>
                  <a:schemeClr val="bg1"/>
                </a:solidFill>
              </a:rPr>
              <a:t>WHERE YOU SIT IS </a:t>
            </a:r>
            <a:r>
              <a:rPr lang="en-GB" dirty="0">
                <a:solidFill>
                  <a:srgbClr val="FF0000"/>
                </a:solidFill>
              </a:rPr>
              <a:t>IMPORTANT</a:t>
            </a:r>
            <a:r>
              <a:rPr lang="en-GB" dirty="0">
                <a:solidFill>
                  <a:srgbClr val="FF0000"/>
                </a:solidFill>
                <a:latin typeface="+mn-lt"/>
              </a:rPr>
              <a:t>!</a:t>
            </a:r>
            <a:endParaRPr lang="en-ZA" dirty="0">
              <a:solidFill>
                <a:srgbClr val="FF0000"/>
              </a:solidFill>
              <a:latin typeface="+mn-lt"/>
            </a:endParaRPr>
          </a:p>
        </p:txBody>
      </p:sp>
      <p:sp>
        <p:nvSpPr>
          <p:cNvPr id="3" name="Content Placeholder 2">
            <a:extLst>
              <a:ext uri="{FF2B5EF4-FFF2-40B4-BE49-F238E27FC236}">
                <a16:creationId xmlns:a16="http://schemas.microsoft.com/office/drawing/2014/main" id="{F947AD4D-DC0D-4CA9-8056-3AC1AC5348FB}"/>
              </a:ext>
            </a:extLst>
          </p:cNvPr>
          <p:cNvSpPr>
            <a:spLocks noGrp="1"/>
          </p:cNvSpPr>
          <p:nvPr>
            <p:ph type="body" idx="1"/>
          </p:nvPr>
        </p:nvSpPr>
        <p:spPr>
          <a:xfrm>
            <a:off x="1280160" y="1698779"/>
            <a:ext cx="10636250" cy="4706937"/>
          </a:xfrm>
        </p:spPr>
        <p:txBody>
          <a:bodyPr>
            <a:noAutofit/>
          </a:bodyPr>
          <a:lstStyle/>
          <a:p>
            <a:pPr marL="457200" indent="-457200">
              <a:lnSpc>
                <a:spcPct val="110000"/>
              </a:lnSpc>
              <a:buFont typeface="Arial" panose="020B0604020202020204" pitchFamily="34" charset="0"/>
              <a:buChar char="•"/>
            </a:pPr>
            <a:r>
              <a:rPr lang="en-GB" sz="2800" dirty="0">
                <a:solidFill>
                  <a:schemeClr val="bg1"/>
                </a:solidFill>
              </a:rPr>
              <a:t>Images are taken of the candidate throughout the exam  </a:t>
            </a:r>
          </a:p>
          <a:p>
            <a:pPr marL="457200" indent="-457200">
              <a:lnSpc>
                <a:spcPct val="110000"/>
              </a:lnSpc>
              <a:buFont typeface="Arial" panose="020B0604020202020204" pitchFamily="34" charset="0"/>
              <a:buChar char="•"/>
            </a:pPr>
            <a:r>
              <a:rPr lang="en-GB" sz="2800" dirty="0">
                <a:solidFill>
                  <a:schemeClr val="bg1"/>
                </a:solidFill>
              </a:rPr>
              <a:t>Ensure there is sufficient lighting (for example, close curtains or blinds if sitting in front of a window)</a:t>
            </a:r>
          </a:p>
          <a:p>
            <a:pPr marL="457200" indent="-457200">
              <a:lnSpc>
                <a:spcPct val="110000"/>
              </a:lnSpc>
              <a:buFont typeface="Arial" panose="020B0604020202020204" pitchFamily="34" charset="0"/>
              <a:buChar char="•"/>
            </a:pPr>
            <a:r>
              <a:rPr lang="en-GB" sz="2800" dirty="0">
                <a:solidFill>
                  <a:schemeClr val="bg1"/>
                </a:solidFill>
              </a:rPr>
              <a:t>Test the lighting beforehand (take a selfie of yourself) </a:t>
            </a:r>
          </a:p>
          <a:p>
            <a:pPr marL="457200" indent="-457200">
              <a:lnSpc>
                <a:spcPct val="110000"/>
              </a:lnSpc>
              <a:buFont typeface="Arial" panose="020B0604020202020204" pitchFamily="34" charset="0"/>
              <a:buChar char="•"/>
            </a:pPr>
            <a:r>
              <a:rPr lang="en-ZA" sz="2800" dirty="0">
                <a:solidFill>
                  <a:schemeClr val="bg1"/>
                </a:solidFill>
              </a:rPr>
              <a:t>Ensure your camera is on</a:t>
            </a:r>
          </a:p>
          <a:p>
            <a:pPr marL="457200" indent="-457200">
              <a:lnSpc>
                <a:spcPct val="110000"/>
              </a:lnSpc>
              <a:buFont typeface="Arial" panose="020B0604020202020204" pitchFamily="34" charset="0"/>
              <a:buChar char="•"/>
            </a:pPr>
            <a:r>
              <a:rPr lang="en-ZA" sz="2800" dirty="0">
                <a:solidFill>
                  <a:schemeClr val="bg1"/>
                </a:solidFill>
              </a:rPr>
              <a:t>Dress appropriately – images taken form part of your permanent record</a:t>
            </a:r>
          </a:p>
          <a:p>
            <a:pPr marL="457200" indent="-457200">
              <a:lnSpc>
                <a:spcPct val="110000"/>
              </a:lnSpc>
              <a:buFont typeface="Arial" panose="020B0604020202020204" pitchFamily="34" charset="0"/>
              <a:buChar char="•"/>
            </a:pPr>
            <a:r>
              <a:rPr lang="en-ZA" sz="2800" dirty="0">
                <a:solidFill>
                  <a:schemeClr val="bg1"/>
                </a:solidFill>
              </a:rPr>
              <a:t>If the invigilator cannot see the images taken, they will phone you on your cell phone</a:t>
            </a:r>
          </a:p>
          <a:p>
            <a:pPr>
              <a:lnSpc>
                <a:spcPct val="110000"/>
              </a:lnSpc>
            </a:pPr>
            <a:endParaRPr lang="en-ZA" sz="2800" dirty="0"/>
          </a:p>
        </p:txBody>
      </p:sp>
    </p:spTree>
    <p:extLst>
      <p:ext uri="{BB962C8B-B14F-4D97-AF65-F5344CB8AC3E}">
        <p14:creationId xmlns:p14="http://schemas.microsoft.com/office/powerpoint/2010/main" val="32765739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BA46B-786A-41E8-B19C-138F6C1A83A3}"/>
              </a:ext>
            </a:extLst>
          </p:cNvPr>
          <p:cNvSpPr>
            <a:spLocks noGrp="1"/>
          </p:cNvSpPr>
          <p:nvPr>
            <p:ph type="title"/>
          </p:nvPr>
        </p:nvSpPr>
        <p:spPr>
          <a:xfrm>
            <a:off x="1400810" y="200297"/>
            <a:ext cx="10515600" cy="1899092"/>
          </a:xfrm>
        </p:spPr>
        <p:txBody>
          <a:bodyPr>
            <a:normAutofit fontScale="90000"/>
          </a:bodyPr>
          <a:lstStyle/>
          <a:p>
            <a:r>
              <a:rPr lang="en-GB" dirty="0">
                <a:solidFill>
                  <a:schemeClr val="bg1"/>
                </a:solidFill>
              </a:rPr>
              <a:t>WHEN WILL YOU RECEIVE YOUR RESULTS</a:t>
            </a:r>
            <a:r>
              <a:rPr lang="en-GB" b="1" dirty="0">
                <a:solidFill>
                  <a:schemeClr val="bg1"/>
                </a:solidFill>
                <a:latin typeface="Arial" panose="020B0604020202020204" pitchFamily="34" charset="0"/>
                <a:cs typeface="Arial" panose="020B0604020202020204" pitchFamily="34" charset="0"/>
              </a:rPr>
              <a:t>?</a:t>
            </a:r>
            <a:r>
              <a:rPr lang="en-GB" dirty="0">
                <a:solidFill>
                  <a:schemeClr val="bg1"/>
                </a:solidFill>
              </a:rPr>
              <a:t> </a:t>
            </a:r>
            <a:br>
              <a:rPr lang="en-GB" dirty="0">
                <a:solidFill>
                  <a:schemeClr val="bg1"/>
                </a:solidFill>
              </a:rPr>
            </a:br>
            <a:r>
              <a:rPr lang="en-GB" dirty="0">
                <a:solidFill>
                  <a:schemeClr val="bg1"/>
                </a:solidFill>
              </a:rPr>
              <a:t>CAN YOU VIEW YOUR EXAM PAPER? </a:t>
            </a:r>
            <a:br>
              <a:rPr lang="en-GB" dirty="0">
                <a:solidFill>
                  <a:schemeClr val="bg1"/>
                </a:solidFill>
              </a:rPr>
            </a:br>
            <a:r>
              <a:rPr lang="en-GB" dirty="0">
                <a:solidFill>
                  <a:schemeClr val="bg1"/>
                </a:solidFill>
              </a:rPr>
              <a:t>CAN MY EXAMINATION BE REMARKED</a:t>
            </a:r>
            <a:r>
              <a:rPr lang="en-GB" b="1" dirty="0">
                <a:solidFill>
                  <a:schemeClr val="bg1"/>
                </a:solidFill>
                <a:latin typeface="Arial" panose="020B0604020202020204" pitchFamily="34" charset="0"/>
                <a:cs typeface="Arial" panose="020B0604020202020204" pitchFamily="34" charset="0"/>
              </a:rPr>
              <a:t>?</a:t>
            </a:r>
            <a:r>
              <a:rPr lang="en-GB" dirty="0">
                <a:solidFill>
                  <a:schemeClr val="bg1"/>
                </a:solidFill>
              </a:rPr>
              <a:t> </a:t>
            </a:r>
            <a:endParaRPr lang="en-ZA" dirty="0">
              <a:solidFill>
                <a:schemeClr val="bg1"/>
              </a:solidFill>
            </a:endParaRPr>
          </a:p>
        </p:txBody>
      </p:sp>
      <p:sp>
        <p:nvSpPr>
          <p:cNvPr id="3" name="Text Placeholder 2">
            <a:extLst>
              <a:ext uri="{FF2B5EF4-FFF2-40B4-BE49-F238E27FC236}">
                <a16:creationId xmlns:a16="http://schemas.microsoft.com/office/drawing/2014/main" id="{6F6A4C45-2438-4454-AC98-6545B35B338A}"/>
              </a:ext>
            </a:extLst>
          </p:cNvPr>
          <p:cNvSpPr>
            <a:spLocks noGrp="1"/>
          </p:cNvSpPr>
          <p:nvPr>
            <p:ph type="body" idx="1"/>
          </p:nvPr>
        </p:nvSpPr>
        <p:spPr>
          <a:xfrm>
            <a:off x="163286" y="2601686"/>
            <a:ext cx="11753124" cy="4056017"/>
          </a:xfrm>
        </p:spPr>
        <p:txBody>
          <a:bodyPr>
            <a:normAutofit fontScale="92500"/>
          </a:bodyPr>
          <a:lstStyle/>
          <a:p>
            <a:pPr marL="342900" indent="-342900">
              <a:buFont typeface="Arial" panose="020B0604020202020204" pitchFamily="34" charset="0"/>
              <a:buChar char="•"/>
            </a:pPr>
            <a:r>
              <a:rPr lang="en-GB" sz="2200" dirty="0">
                <a:solidFill>
                  <a:schemeClr val="bg1"/>
                </a:solidFill>
              </a:rPr>
              <a:t>The exam results will be released once the results have been analysed and verified. This may take some time. </a:t>
            </a:r>
          </a:p>
          <a:p>
            <a:pPr marL="342900" indent="-342900">
              <a:buFont typeface="Arial" panose="020B0604020202020204" pitchFamily="34" charset="0"/>
              <a:buChar char="•"/>
            </a:pPr>
            <a:endParaRPr lang="en-GB" dirty="0">
              <a:solidFill>
                <a:schemeClr val="bg1"/>
              </a:solidFill>
            </a:endParaRPr>
          </a:p>
          <a:p>
            <a:endParaRPr lang="en-GB" dirty="0">
              <a:solidFill>
                <a:schemeClr val="bg1"/>
              </a:solidFill>
            </a:endParaRPr>
          </a:p>
          <a:p>
            <a:pPr marL="342900" indent="-342900">
              <a:buFont typeface="Arial" panose="020B0604020202020204" pitchFamily="34" charset="0"/>
              <a:buChar char="•"/>
            </a:pPr>
            <a:endParaRPr lang="en-GB" dirty="0">
              <a:solidFill>
                <a:schemeClr val="bg1"/>
              </a:solidFill>
            </a:endParaRPr>
          </a:p>
          <a:p>
            <a:pPr marL="342900" indent="-342900">
              <a:buFont typeface="Arial" panose="020B0604020202020204" pitchFamily="34" charset="0"/>
              <a:buChar char="•"/>
            </a:pPr>
            <a:endParaRPr lang="en-GB" sz="2200" dirty="0">
              <a:solidFill>
                <a:schemeClr val="bg1"/>
              </a:solidFill>
            </a:endParaRPr>
          </a:p>
          <a:p>
            <a:pPr marL="342900" indent="-342900">
              <a:buFont typeface="Arial" panose="020B0604020202020204" pitchFamily="34" charset="0"/>
              <a:buChar char="•"/>
            </a:pPr>
            <a:r>
              <a:rPr lang="en-GB" sz="2200" dirty="0">
                <a:solidFill>
                  <a:schemeClr val="bg1"/>
                </a:solidFill>
              </a:rPr>
              <a:t>You may apply to review your examination (complete an application form and pay the applicable fee). You will be allowed to view the exam question and the answer you provided. The correct answer will be indicated. You may ask the facilitator for the reference or the steps to the calculation. </a:t>
            </a:r>
            <a:r>
              <a:rPr lang="en-ZA" sz="2200" dirty="0">
                <a:solidFill>
                  <a:schemeClr val="bg1"/>
                </a:solidFill>
              </a:rPr>
              <a:t>You are permitted to make notes, however you may not take a copy or photos of the examination. </a:t>
            </a:r>
          </a:p>
          <a:p>
            <a:pPr marL="342900" indent="-342900">
              <a:buFont typeface="Arial" panose="020B0604020202020204" pitchFamily="34" charset="0"/>
              <a:buChar char="•"/>
            </a:pPr>
            <a:r>
              <a:rPr lang="en-ZA" sz="2200" dirty="0">
                <a:solidFill>
                  <a:schemeClr val="bg1"/>
                </a:solidFill>
              </a:rPr>
              <a:t>You may not apply for a remark. The results have been checked and verified before release. </a:t>
            </a:r>
            <a:endParaRPr lang="en-GB" sz="2200" dirty="0">
              <a:solidFill>
                <a:schemeClr val="bg1"/>
              </a:solidFill>
            </a:endParaRPr>
          </a:p>
        </p:txBody>
      </p:sp>
      <p:pic>
        <p:nvPicPr>
          <p:cNvPr id="8" name="Picture 7">
            <a:extLst>
              <a:ext uri="{FF2B5EF4-FFF2-40B4-BE49-F238E27FC236}">
                <a16:creationId xmlns:a16="http://schemas.microsoft.com/office/drawing/2014/main" id="{DA7074B5-2D3D-CFD9-7BFF-9D117AFC73EC}"/>
              </a:ext>
            </a:extLst>
          </p:cNvPr>
          <p:cNvPicPr>
            <a:picLocks noChangeAspect="1"/>
          </p:cNvPicPr>
          <p:nvPr/>
        </p:nvPicPr>
        <p:blipFill>
          <a:blip r:embed="rId2"/>
          <a:stretch>
            <a:fillRect/>
          </a:stretch>
        </p:blipFill>
        <p:spPr>
          <a:xfrm>
            <a:off x="509438" y="3283425"/>
            <a:ext cx="9366082" cy="1697649"/>
          </a:xfrm>
          <a:prstGeom prst="rect">
            <a:avLst/>
          </a:prstGeom>
        </p:spPr>
      </p:pic>
      <p:sp>
        <p:nvSpPr>
          <p:cNvPr id="9" name="Rectangle 8">
            <a:extLst>
              <a:ext uri="{FF2B5EF4-FFF2-40B4-BE49-F238E27FC236}">
                <a16:creationId xmlns:a16="http://schemas.microsoft.com/office/drawing/2014/main" id="{4C199247-8CB3-6ACB-C57F-D8D0FB86372A}"/>
              </a:ext>
            </a:extLst>
          </p:cNvPr>
          <p:cNvSpPr/>
          <p:nvPr/>
        </p:nvSpPr>
        <p:spPr>
          <a:xfrm>
            <a:off x="3030080" y="3412736"/>
            <a:ext cx="2082552" cy="1368152"/>
          </a:xfrm>
          <a:prstGeom prst="rect">
            <a:avLst/>
          </a:prstGeom>
          <a:noFill/>
          <a:ln w="25400" cap="flat" cmpd="sng" algn="ctr">
            <a:solidFill>
              <a:srgbClr val="C94C25">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1745580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02CCD-3B39-4022-888E-614EF68A62C4}"/>
              </a:ext>
            </a:extLst>
          </p:cNvPr>
          <p:cNvSpPr>
            <a:spLocks noGrp="1"/>
          </p:cNvSpPr>
          <p:nvPr>
            <p:ph type="title"/>
          </p:nvPr>
        </p:nvSpPr>
        <p:spPr/>
        <p:txBody>
          <a:bodyPr/>
          <a:lstStyle/>
          <a:p>
            <a:pPr algn="ctr"/>
            <a:r>
              <a:rPr lang="en-ZA" dirty="0">
                <a:solidFill>
                  <a:schemeClr val="bg1"/>
                </a:solidFill>
              </a:rPr>
              <a:t>DO YOU HAVE ANY QUESTIONS?</a:t>
            </a:r>
          </a:p>
        </p:txBody>
      </p:sp>
      <p:sp>
        <p:nvSpPr>
          <p:cNvPr id="3" name="Text Placeholder 2">
            <a:extLst>
              <a:ext uri="{FF2B5EF4-FFF2-40B4-BE49-F238E27FC236}">
                <a16:creationId xmlns:a16="http://schemas.microsoft.com/office/drawing/2014/main" id="{CA2A94D9-A68A-4E95-A8C0-BC43FF5E15F2}"/>
              </a:ext>
            </a:extLst>
          </p:cNvPr>
          <p:cNvSpPr>
            <a:spLocks noGrp="1"/>
          </p:cNvSpPr>
          <p:nvPr>
            <p:ph type="body" idx="1"/>
          </p:nvPr>
        </p:nvSpPr>
        <p:spPr>
          <a:xfrm>
            <a:off x="1092200" y="5021211"/>
            <a:ext cx="10515600" cy="1451610"/>
          </a:xfrm>
        </p:spPr>
        <p:txBody>
          <a:bodyPr>
            <a:norm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lang="en-ZA" sz="3600" b="1" dirty="0">
              <a:solidFill>
                <a:schemeClr val="bg1"/>
              </a:solidFill>
              <a:latin typeface="Calibri" panose="020F0502020204030204"/>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lang="en-US" sz="4800" b="1" u="sng" dirty="0">
                <a:solidFill>
                  <a:schemeClr val="bg1"/>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PSP.EISA@sapc.za.org</a:t>
            </a:r>
            <a:r>
              <a:rPr lang="en-US" sz="4800" b="1" dirty="0">
                <a:solidFill>
                  <a:schemeClr val="bg1"/>
                </a:solidFill>
                <a:effectLst/>
                <a:latin typeface="Calibri" panose="020F0502020204030204" pitchFamily="34" charset="0"/>
                <a:ea typeface="Calibri" panose="020F0502020204030204" pitchFamily="34" charset="0"/>
              </a:rPr>
              <a:t> </a:t>
            </a:r>
            <a:endParaRPr lang="en-ZA" sz="4800" b="1" dirty="0">
              <a:solidFill>
                <a:schemeClr val="bg1"/>
              </a:solidFill>
            </a:endParaRPr>
          </a:p>
        </p:txBody>
      </p:sp>
      <p:sp>
        <p:nvSpPr>
          <p:cNvPr id="4" name="TextBox 3">
            <a:extLst>
              <a:ext uri="{FF2B5EF4-FFF2-40B4-BE49-F238E27FC236}">
                <a16:creationId xmlns:a16="http://schemas.microsoft.com/office/drawing/2014/main" id="{4B12EEC3-1CE9-4483-800B-60AE945BB989}"/>
              </a:ext>
            </a:extLst>
          </p:cNvPr>
          <p:cNvSpPr txBox="1"/>
          <p:nvPr/>
        </p:nvSpPr>
        <p:spPr>
          <a:xfrm>
            <a:off x="5084445" y="1038035"/>
            <a:ext cx="2023110"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ZA" sz="30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8794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DB6E9-282C-C482-2D84-0614DFED22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207FE3-1149-B8A9-72E8-B5745162A842}"/>
              </a:ext>
            </a:extLst>
          </p:cNvPr>
          <p:cNvSpPr>
            <a:spLocks noGrp="1"/>
          </p:cNvSpPr>
          <p:nvPr>
            <p:ph type="title"/>
          </p:nvPr>
        </p:nvSpPr>
        <p:spPr>
          <a:xfrm>
            <a:off x="1422400" y="265906"/>
            <a:ext cx="9931400" cy="775417"/>
          </a:xfrm>
        </p:spPr>
        <p:txBody>
          <a:bodyPr anchor="ctr">
            <a:normAutofit/>
          </a:bodyPr>
          <a:lstStyle/>
          <a:p>
            <a:r>
              <a:rPr lang="en-ZA" dirty="0">
                <a:effectLst/>
              </a:rPr>
              <a:t>POST-WORKSHOP SURVEY</a:t>
            </a:r>
            <a:endParaRPr lang="en-ZA" dirty="0"/>
          </a:p>
        </p:txBody>
      </p:sp>
      <p:sp>
        <p:nvSpPr>
          <p:cNvPr id="3" name="Text Placeholder 2">
            <a:extLst>
              <a:ext uri="{FF2B5EF4-FFF2-40B4-BE49-F238E27FC236}">
                <a16:creationId xmlns:a16="http://schemas.microsoft.com/office/drawing/2014/main" id="{95894912-15FD-3CB3-1380-433D47F9CAF0}"/>
              </a:ext>
            </a:extLst>
          </p:cNvPr>
          <p:cNvSpPr>
            <a:spLocks noGrp="1"/>
          </p:cNvSpPr>
          <p:nvPr>
            <p:ph sz="half" idx="1"/>
          </p:nvPr>
        </p:nvSpPr>
        <p:spPr>
          <a:xfrm>
            <a:off x="838200" y="1825625"/>
            <a:ext cx="5181600" cy="4351338"/>
          </a:xfrm>
        </p:spPr>
        <p:txBody>
          <a:bodyPr>
            <a:normAutofit/>
          </a:bodyPr>
          <a:lstStyle/>
          <a:p>
            <a:pPr marL="0" lvl="0" indent="0" fontAlgn="base">
              <a:spcBef>
                <a:spcPts val="0"/>
              </a:spcBef>
              <a:spcAft>
                <a:spcPts val="600"/>
              </a:spcAft>
              <a:buNone/>
              <a:defRPr/>
            </a:pPr>
            <a:r>
              <a:rPr lang="en-US" b="1" u="sng" dirty="0">
                <a:hlinkClick r:id="rId2"/>
              </a:rPr>
              <a:t>https://forms.office.com/r/HgF039r4XZ</a:t>
            </a:r>
            <a:r>
              <a:rPr lang="en-US" b="1" u="sng" dirty="0"/>
              <a:t> </a:t>
            </a:r>
            <a:endParaRPr lang="en-ZA" b="1" dirty="0"/>
          </a:p>
        </p:txBody>
      </p:sp>
      <p:pic>
        <p:nvPicPr>
          <p:cNvPr id="6" name="Picture 5" descr="A qr code on a blue background&#10;&#10;AI-generated content may be incorrect.">
            <a:extLst>
              <a:ext uri="{FF2B5EF4-FFF2-40B4-BE49-F238E27FC236}">
                <a16:creationId xmlns:a16="http://schemas.microsoft.com/office/drawing/2014/main" id="{AF4B8593-3C68-5704-8078-FE454F9D6A63}"/>
              </a:ext>
            </a:extLst>
          </p:cNvPr>
          <p:cNvPicPr>
            <a:picLocks noChangeAspect="1"/>
          </p:cNvPicPr>
          <p:nvPr/>
        </p:nvPicPr>
        <p:blipFill>
          <a:blip r:embed="rId3"/>
          <a:stretch>
            <a:fillRect/>
          </a:stretch>
        </p:blipFill>
        <p:spPr>
          <a:xfrm>
            <a:off x="6786880" y="1825624"/>
            <a:ext cx="4704079" cy="4766470"/>
          </a:xfrm>
          <a:prstGeom prst="rect">
            <a:avLst/>
          </a:prstGeom>
        </p:spPr>
      </p:pic>
    </p:spTree>
    <p:extLst>
      <p:ext uri="{BB962C8B-B14F-4D97-AF65-F5344CB8AC3E}">
        <p14:creationId xmlns:p14="http://schemas.microsoft.com/office/powerpoint/2010/main" val="26406690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06CC4-B34A-40AF-82B7-8BAE9A66BA32}"/>
              </a:ext>
            </a:extLst>
          </p:cNvPr>
          <p:cNvSpPr>
            <a:spLocks noGrp="1"/>
          </p:cNvSpPr>
          <p:nvPr>
            <p:ph type="title" orient="vert"/>
          </p:nvPr>
        </p:nvSpPr>
        <p:spPr>
          <a:xfrm rot="16200000">
            <a:off x="5707062" y="-4062912"/>
            <a:ext cx="777876" cy="10344737"/>
          </a:xfrm>
        </p:spPr>
        <p:txBody>
          <a:bodyPr>
            <a:noAutofit/>
          </a:bodyPr>
          <a:lstStyle/>
          <a:p>
            <a:pPr algn="ctr"/>
            <a:r>
              <a:rPr lang="en-ZA" dirty="0">
                <a:solidFill>
                  <a:srgbClr val="22346A"/>
                </a:solidFill>
                <a:effectLst>
                  <a:outerShdw blurRad="50800" dist="38100" dir="2700000" algn="tl" rotWithShape="0">
                    <a:prstClr val="black">
                      <a:alpha val="40000"/>
                    </a:prstClr>
                  </a:outerShdw>
                </a:effectLst>
              </a:rPr>
              <a:t>Follow SAPC’s WhatsApp Channel</a:t>
            </a:r>
          </a:p>
        </p:txBody>
      </p:sp>
      <p:sp>
        <p:nvSpPr>
          <p:cNvPr id="15" name="Content Placeholder 14">
            <a:extLst>
              <a:ext uri="{FF2B5EF4-FFF2-40B4-BE49-F238E27FC236}">
                <a16:creationId xmlns:a16="http://schemas.microsoft.com/office/drawing/2014/main" id="{1B0BB1CE-1A43-4E35-88D9-900C1F31075C}"/>
              </a:ext>
            </a:extLst>
          </p:cNvPr>
          <p:cNvSpPr>
            <a:spLocks noGrp="1"/>
          </p:cNvSpPr>
          <p:nvPr>
            <p:ph type="body" sz="quarter" idx="10"/>
          </p:nvPr>
        </p:nvSpPr>
        <p:spPr>
          <a:xfrm>
            <a:off x="3766755" y="3060463"/>
            <a:ext cx="8140617" cy="1415811"/>
          </a:xfrm>
        </p:spPr>
        <p:txBody>
          <a:bodyPr>
            <a:normAutofit/>
          </a:bodyPr>
          <a:lstStyle/>
          <a:p>
            <a:pPr marL="0" indent="0">
              <a:buNone/>
            </a:pPr>
            <a:r>
              <a:rPr lang="en-ZA" sz="4400" dirty="0">
                <a:solidFill>
                  <a:schemeClr val="bg1"/>
                </a:solidFill>
              </a:rPr>
              <a:t>https://whatsapp.com/channel/0029Vb5U2BU1dAw313dtTS0a</a:t>
            </a:r>
          </a:p>
        </p:txBody>
      </p:sp>
      <p:pic>
        <p:nvPicPr>
          <p:cNvPr id="19" name="Graphic 18" descr="Telephone">
            <a:extLst>
              <a:ext uri="{FF2B5EF4-FFF2-40B4-BE49-F238E27FC236}">
                <a16:creationId xmlns:a16="http://schemas.microsoft.com/office/drawing/2014/main" id="{D5539348-1032-45C3-8294-DE6EFDD16F5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00918" y="2177134"/>
            <a:ext cx="376712" cy="376712"/>
          </a:xfrm>
          <a:prstGeom prst="rect">
            <a:avLst/>
          </a:prstGeom>
        </p:spPr>
      </p:pic>
      <p:pic>
        <p:nvPicPr>
          <p:cNvPr id="5" name="Picture 4" descr="A qr code on a white background&#10;&#10;AI-generated content may be incorrect.">
            <a:extLst>
              <a:ext uri="{FF2B5EF4-FFF2-40B4-BE49-F238E27FC236}">
                <a16:creationId xmlns:a16="http://schemas.microsoft.com/office/drawing/2014/main" id="{72C3FE92-D8F6-6BA6-2ABA-640BF12B31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628" y="2177134"/>
            <a:ext cx="3182471" cy="3182471"/>
          </a:xfrm>
          <a:prstGeom prst="rect">
            <a:avLst/>
          </a:prstGeom>
        </p:spPr>
      </p:pic>
    </p:spTree>
    <p:extLst>
      <p:ext uri="{BB962C8B-B14F-4D97-AF65-F5344CB8AC3E}">
        <p14:creationId xmlns:p14="http://schemas.microsoft.com/office/powerpoint/2010/main" val="965057268"/>
      </p:ext>
    </p:extLst>
  </p:cSld>
  <p:clrMapOvr>
    <a:masterClrMapping/>
  </p:clrMapOvr>
  <mc:AlternateContent xmlns:mc="http://schemas.openxmlformats.org/markup-compatibility/2006" xmlns:p14="http://schemas.microsoft.com/office/powerpoint/2010/main">
    <mc:Choice Requires="p14">
      <p:transition spd="slow" p14:dur="15000"/>
    </mc:Choice>
    <mc:Fallback xmlns="">
      <p:transition spd="slow"/>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D64F3-31E7-8AA8-0DAA-8706520CDF43}"/>
              </a:ext>
            </a:extLst>
          </p:cNvPr>
          <p:cNvSpPr>
            <a:spLocks noGrp="1"/>
          </p:cNvSpPr>
          <p:nvPr>
            <p:ph type="title"/>
          </p:nvPr>
        </p:nvSpPr>
        <p:spPr/>
        <p:txBody>
          <a:bodyPr>
            <a:normAutofit fontScale="90000"/>
          </a:bodyPr>
          <a:lstStyle/>
          <a:p>
            <a:r>
              <a:rPr lang="en-ZA" dirty="0"/>
              <a:t>4</a:t>
            </a:r>
            <a:r>
              <a:rPr lang="en-ZA" baseline="30000" dirty="0"/>
              <a:t>th</a:t>
            </a:r>
            <a:r>
              <a:rPr lang="en-ZA" dirty="0"/>
              <a:t> National Pharmacy Conference (NPC)</a:t>
            </a:r>
          </a:p>
        </p:txBody>
      </p:sp>
      <p:sp>
        <p:nvSpPr>
          <p:cNvPr id="5" name="TextBox 4">
            <a:extLst>
              <a:ext uri="{FF2B5EF4-FFF2-40B4-BE49-F238E27FC236}">
                <a16:creationId xmlns:a16="http://schemas.microsoft.com/office/drawing/2014/main" id="{C0BEAC28-CEF3-2F8F-8EC7-8DE1720D29FB}"/>
              </a:ext>
            </a:extLst>
          </p:cNvPr>
          <p:cNvSpPr txBox="1"/>
          <p:nvPr/>
        </p:nvSpPr>
        <p:spPr>
          <a:xfrm>
            <a:off x="4944872" y="1618821"/>
            <a:ext cx="5824728"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The 4</a:t>
            </a:r>
            <a:r>
              <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National Pharmacy Conference will be held later this year under the following details: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Date:</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11 – 13 October 2026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Venue:</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Inkosi Albert Luthuli International Convention Centre Complex (commonly known as “Durban ICC”)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Theme:</a:t>
            </a:r>
            <a:r>
              <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Glimpse into the Future: Advancing Pharmacy Towards 2050”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Visit: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hlinkClick r:id="rId2"/>
              </a:rPr>
              <a:t>www.sapcconference.co.za</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solidFill>
                  <a:prstClr val="black"/>
                </a:solidFill>
                <a:latin typeface="Arial" panose="020B0604020202020204" pitchFamily="34" charset="0"/>
                <a:cs typeface="Arial" panose="020B0604020202020204" pitchFamily="34" charset="0"/>
              </a:rPr>
              <a:t>Early Bird Registration closes 31 May 2026</a:t>
            </a:r>
            <a:endParaRPr kumimoji="0" lang="en-ZA"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descr="A logo for a pharmacy conference&#10;&#10;AI-generated content may be incorrect.">
            <a:extLst>
              <a:ext uri="{FF2B5EF4-FFF2-40B4-BE49-F238E27FC236}">
                <a16:creationId xmlns:a16="http://schemas.microsoft.com/office/drawing/2014/main" id="{FE3467D8-149B-F9A2-F855-A6962E7A5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680" y="1659721"/>
            <a:ext cx="3349759" cy="3334519"/>
          </a:xfrm>
          <a:prstGeom prst="rect">
            <a:avLst/>
          </a:prstGeom>
        </p:spPr>
      </p:pic>
    </p:spTree>
    <p:extLst>
      <p:ext uri="{BB962C8B-B14F-4D97-AF65-F5344CB8AC3E}">
        <p14:creationId xmlns:p14="http://schemas.microsoft.com/office/powerpoint/2010/main" val="2985221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0E84EA-1981-459F-B89A-03576DB2A1BE}"/>
              </a:ext>
            </a:extLst>
          </p:cNvPr>
          <p:cNvSpPr>
            <a:spLocks noGrp="1"/>
          </p:cNvSpPr>
          <p:nvPr>
            <p:ph type="title"/>
          </p:nvPr>
        </p:nvSpPr>
        <p:spPr>
          <a:xfrm>
            <a:off x="1130300" y="238012"/>
            <a:ext cx="8777559" cy="775417"/>
          </a:xfrm>
          <a:solidFill>
            <a:srgbClr val="FFCC00"/>
          </a:solidFill>
        </p:spPr>
        <p:txBody>
          <a:bodyPr/>
          <a:lstStyle/>
          <a:p>
            <a:r>
              <a:rPr lang="en-ZA" b="1" dirty="0">
                <a:solidFill>
                  <a:schemeClr val="bg1"/>
                </a:solidFill>
                <a:latin typeface="+mn-lt"/>
              </a:rPr>
              <a:t>ELO 3</a:t>
            </a:r>
          </a:p>
        </p:txBody>
      </p:sp>
      <p:sp>
        <p:nvSpPr>
          <p:cNvPr id="2" name="Content Placeholder 1">
            <a:extLst>
              <a:ext uri="{FF2B5EF4-FFF2-40B4-BE49-F238E27FC236}">
                <a16:creationId xmlns:a16="http://schemas.microsoft.com/office/drawing/2014/main" id="{4E1F81A6-020E-41C6-9414-994AF3BAC5E5}"/>
              </a:ext>
            </a:extLst>
          </p:cNvPr>
          <p:cNvSpPr>
            <a:spLocks noGrp="1"/>
          </p:cNvSpPr>
          <p:nvPr>
            <p:ph sz="half" idx="1"/>
          </p:nvPr>
        </p:nvSpPr>
        <p:spPr>
          <a:xfrm>
            <a:off x="1130300" y="1720729"/>
            <a:ext cx="10771711" cy="4899259"/>
          </a:xfrm>
        </p:spPr>
        <p:txBody>
          <a:bodyPr>
            <a:noAutofit/>
          </a:bodyPr>
          <a:lstStyle/>
          <a:p>
            <a:pPr marL="448056" marR="0" lvl="0" indent="-384048" algn="l" defTabSz="914400" rtl="0" eaLnBrk="1" fontAlgn="auto" latinLnBrk="0" hangingPunct="1">
              <a:lnSpc>
                <a:spcPct val="100000"/>
              </a:lnSpc>
              <a:spcBef>
                <a:spcPts val="0"/>
              </a:spcBef>
              <a:spcAft>
                <a:spcPts val="600"/>
              </a:spcAft>
              <a:buClr>
                <a:srgbClr val="002060"/>
              </a:buClr>
              <a:buSzPct val="100000"/>
              <a:buFont typeface="Wingdings" panose="05000000000000000000" pitchFamily="2" charset="2"/>
              <a:buChar char="Ø"/>
              <a:tabLst/>
              <a:defRPr/>
            </a:pPr>
            <a:r>
              <a:rPr lang="en-ZA" sz="2000" b="1" dirty="0">
                <a:solidFill>
                  <a:srgbClr val="002060"/>
                </a:solidFill>
              </a:rPr>
              <a:t>Candidates should be able to:</a:t>
            </a:r>
          </a:p>
          <a:p>
            <a:pPr marL="1071563" marR="0" lvl="0" indent="-714375" algn="l" defTabSz="914400" rtl="0" eaLnBrk="1" fontAlgn="auto" latinLnBrk="0" hangingPunct="1">
              <a:lnSpc>
                <a:spcPct val="100000"/>
              </a:lnSpc>
              <a:spcBef>
                <a:spcPts val="0"/>
              </a:spcBef>
              <a:spcAft>
                <a:spcPts val="600"/>
              </a:spcAft>
              <a:buClr>
                <a:srgbClr val="002060"/>
              </a:buClr>
              <a:buSzPct val="100000"/>
              <a:buFont typeface="Wingdings" panose="05000000000000000000" pitchFamily="2" charset="2"/>
              <a:buChar char="v"/>
              <a:tabLst/>
              <a:defRPr/>
            </a:pPr>
            <a:r>
              <a:rPr lang="en-US" sz="2000" dirty="0">
                <a:solidFill>
                  <a:srgbClr val="002060"/>
                </a:solidFill>
              </a:rPr>
              <a:t>Apply pharmaceutical and cGMP principles and legislative requirements in the manufacture, packaging and/or repackaging of non-sterile medicines and scheduled substances</a:t>
            </a:r>
          </a:p>
          <a:p>
            <a:pPr marL="1071563" marR="0" lvl="0" indent="-714375" algn="l" defTabSz="914400" rtl="0" eaLnBrk="1" fontAlgn="auto" latinLnBrk="0" hangingPunct="1">
              <a:lnSpc>
                <a:spcPct val="100000"/>
              </a:lnSpc>
              <a:spcBef>
                <a:spcPts val="0"/>
              </a:spcBef>
              <a:spcAft>
                <a:spcPts val="600"/>
              </a:spcAft>
              <a:buClr>
                <a:srgbClr val="002060"/>
              </a:buClr>
              <a:buSzPct val="100000"/>
              <a:buFont typeface="Wingdings" panose="05000000000000000000" pitchFamily="2" charset="2"/>
              <a:buChar char="v"/>
              <a:tabLst/>
              <a:defRPr/>
            </a:pPr>
            <a:r>
              <a:rPr lang="en-GB" sz="2000" dirty="0">
                <a:solidFill>
                  <a:srgbClr val="002060"/>
                </a:solidFill>
              </a:rPr>
              <a:t>Organise and prepare resources, materials and equipment for the preparation of specific medicines following relevant SOPs and process documentation</a:t>
            </a:r>
          </a:p>
          <a:p>
            <a:pPr marL="1071563" marR="0" lvl="0" indent="-714375" algn="l" defTabSz="914400" rtl="0" eaLnBrk="1" fontAlgn="auto" latinLnBrk="0" hangingPunct="1">
              <a:lnSpc>
                <a:spcPct val="100000"/>
              </a:lnSpc>
              <a:spcBef>
                <a:spcPts val="0"/>
              </a:spcBef>
              <a:spcAft>
                <a:spcPts val="600"/>
              </a:spcAft>
              <a:buClr>
                <a:srgbClr val="002060"/>
              </a:buClr>
              <a:buSzPct val="100000"/>
              <a:buFont typeface="Wingdings" panose="05000000000000000000" pitchFamily="2" charset="2"/>
              <a:buChar char="v"/>
              <a:tabLst/>
              <a:defRPr/>
            </a:pPr>
            <a:r>
              <a:rPr lang="en-GB" sz="2000" dirty="0">
                <a:solidFill>
                  <a:srgbClr val="002060"/>
                </a:solidFill>
              </a:rPr>
              <a:t>Handle materials with due regard for environmental and storage conditions, transport and security requirements</a:t>
            </a:r>
          </a:p>
          <a:p>
            <a:pPr marL="1071563" marR="0" lvl="0" indent="-714375" algn="l" defTabSz="914400" rtl="0" eaLnBrk="1" fontAlgn="auto" latinLnBrk="0" hangingPunct="1">
              <a:lnSpc>
                <a:spcPct val="100000"/>
              </a:lnSpc>
              <a:spcBef>
                <a:spcPts val="0"/>
              </a:spcBef>
              <a:spcAft>
                <a:spcPts val="600"/>
              </a:spcAft>
              <a:buClr>
                <a:srgbClr val="002060"/>
              </a:buClr>
              <a:buSzPct val="100000"/>
              <a:buFont typeface="Wingdings" panose="05000000000000000000" pitchFamily="2" charset="2"/>
              <a:buChar char="v"/>
              <a:tabLst/>
              <a:defRPr/>
            </a:pPr>
            <a:r>
              <a:rPr lang="en-US" sz="2000" dirty="0">
                <a:solidFill>
                  <a:srgbClr val="002060"/>
                </a:solidFill>
              </a:rPr>
              <a:t>Participate in manufacturing processes for non-sterile medicines and scheduled substances</a:t>
            </a:r>
          </a:p>
          <a:p>
            <a:pPr marL="1071563" marR="0" lvl="0" indent="-714375" algn="l" defTabSz="914400" rtl="0" eaLnBrk="1" fontAlgn="auto" latinLnBrk="0" hangingPunct="1">
              <a:lnSpc>
                <a:spcPct val="100000"/>
              </a:lnSpc>
              <a:spcBef>
                <a:spcPts val="0"/>
              </a:spcBef>
              <a:spcAft>
                <a:spcPts val="600"/>
              </a:spcAft>
              <a:buClr>
                <a:srgbClr val="002060"/>
              </a:buClr>
              <a:buSzPct val="100000"/>
              <a:buFont typeface="Wingdings" panose="05000000000000000000" pitchFamily="2" charset="2"/>
              <a:buChar char="v"/>
              <a:tabLst/>
              <a:defRPr/>
            </a:pPr>
            <a:r>
              <a:rPr lang="en-GB" sz="2000" dirty="0">
                <a:solidFill>
                  <a:srgbClr val="002060"/>
                </a:solidFill>
              </a:rPr>
              <a:t>Pack and re-package medicines and scheduled substances following GMP, ethical principles, relevant legislation, process documentation and SOPs, and authorised by a pharmacist</a:t>
            </a:r>
          </a:p>
          <a:p>
            <a:pPr marL="1071563" marR="0" lvl="0" indent="-714375" algn="l" defTabSz="914400" rtl="0" eaLnBrk="1" fontAlgn="auto" latinLnBrk="0" hangingPunct="1">
              <a:lnSpc>
                <a:spcPct val="100000"/>
              </a:lnSpc>
              <a:spcBef>
                <a:spcPts val="0"/>
              </a:spcBef>
              <a:spcAft>
                <a:spcPts val="600"/>
              </a:spcAft>
              <a:buClr>
                <a:srgbClr val="002060"/>
              </a:buClr>
              <a:buSzPct val="100000"/>
              <a:buFont typeface="Wingdings" panose="05000000000000000000" pitchFamily="2" charset="2"/>
              <a:buChar char="v"/>
              <a:tabLst/>
              <a:defRPr/>
            </a:pPr>
            <a:r>
              <a:rPr lang="en-ZA" sz="2000" dirty="0">
                <a:solidFill>
                  <a:srgbClr val="002060"/>
                </a:solidFill>
              </a:rPr>
              <a:t>Complete all documents and maintain records following cGMP guidelines</a:t>
            </a:r>
          </a:p>
        </p:txBody>
      </p:sp>
      <p:pic>
        <p:nvPicPr>
          <p:cNvPr id="5" name="Graphic 4" descr="Factory with solid fill">
            <a:extLst>
              <a:ext uri="{FF2B5EF4-FFF2-40B4-BE49-F238E27FC236}">
                <a16:creationId xmlns:a16="http://schemas.microsoft.com/office/drawing/2014/main" id="{89BEC345-202E-425F-9F17-B7543ACECA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65323" y="-301189"/>
            <a:ext cx="2626677" cy="2626677"/>
          </a:xfrm>
          <a:prstGeom prst="rect">
            <a:avLst/>
          </a:prstGeom>
        </p:spPr>
      </p:pic>
      <p:sp>
        <p:nvSpPr>
          <p:cNvPr id="9" name="Title 2">
            <a:extLst>
              <a:ext uri="{FF2B5EF4-FFF2-40B4-BE49-F238E27FC236}">
                <a16:creationId xmlns:a16="http://schemas.microsoft.com/office/drawing/2014/main" id="{0800E0B8-716F-49E2-B09A-C9673D2B99B7}"/>
              </a:ext>
            </a:extLst>
          </p:cNvPr>
          <p:cNvSpPr txBox="1">
            <a:spLocks/>
          </p:cNvSpPr>
          <p:nvPr/>
        </p:nvSpPr>
        <p:spPr>
          <a:xfrm>
            <a:off x="1130300" y="932672"/>
            <a:ext cx="3751943" cy="7754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b="1" dirty="0">
                <a:latin typeface="+mn-lt"/>
              </a:rPr>
              <a:t>BASIC- 15% </a:t>
            </a:r>
          </a:p>
        </p:txBody>
      </p:sp>
    </p:spTree>
    <p:extLst>
      <p:ext uri="{BB962C8B-B14F-4D97-AF65-F5344CB8AC3E}">
        <p14:creationId xmlns:p14="http://schemas.microsoft.com/office/powerpoint/2010/main" val="32187677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9635D-6D8B-4FD0-A7B6-B290E27C9B90}"/>
              </a:ext>
            </a:extLst>
          </p:cNvPr>
          <p:cNvSpPr>
            <a:spLocks noGrp="1"/>
          </p:cNvSpPr>
          <p:nvPr>
            <p:ph type="title"/>
          </p:nvPr>
        </p:nvSpPr>
        <p:spPr>
          <a:xfrm>
            <a:off x="3095673" y="2783526"/>
            <a:ext cx="6000654" cy="1290948"/>
          </a:xfrm>
        </p:spPr>
        <p:txBody>
          <a:bodyPr>
            <a:noAutofit/>
          </a:bodyPr>
          <a:lstStyle/>
          <a:p>
            <a:r>
              <a:rPr lang="en-US" sz="8000" dirty="0">
                <a:solidFill>
                  <a:schemeClr val="bg1"/>
                </a:solidFill>
              </a:rPr>
              <a:t>Thank you!</a:t>
            </a:r>
            <a:endParaRPr lang="en-ZA" sz="8000" dirty="0">
              <a:solidFill>
                <a:schemeClr val="bg1"/>
              </a:solidFill>
            </a:endParaRPr>
          </a:p>
        </p:txBody>
      </p:sp>
    </p:spTree>
    <p:extLst>
      <p:ext uri="{BB962C8B-B14F-4D97-AF65-F5344CB8AC3E}">
        <p14:creationId xmlns:p14="http://schemas.microsoft.com/office/powerpoint/2010/main" val="39256089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 Strategic KPIs not met.pptx  -  AutoRecovered" id="{0E4BC4AD-8C19-42DF-80F6-3C4A4E2FF547}" vid="{47CEF7DA-E1BC-4041-879B-91894CA409E4}"/>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Metadata/LabelInfo.xml><?xml version="1.0" encoding="utf-8"?>
<clbl:labelList xmlns:clbl="http://schemas.microsoft.com/office/2020/mipLabelMetadata">
  <clbl:label id="{f4b0f21f-fc43-4b5a-a69d-7395940629ef}" enabled="0" method="" siteId="{f4b0f21f-fc43-4b5a-a69d-7395940629ef}" removed="1"/>
</clbl:labelList>
</file>

<file path=docProps/app.xml><?xml version="1.0" encoding="utf-8"?>
<Properties xmlns="http://schemas.openxmlformats.org/officeDocument/2006/extended-properties" xmlns:vt="http://schemas.openxmlformats.org/officeDocument/2006/docPropsVTypes">
  <Template/>
  <TotalTime>7265</TotalTime>
  <Words>3700</Words>
  <Application>Microsoft Office PowerPoint</Application>
  <PresentationFormat>Widescreen</PresentationFormat>
  <Paragraphs>631</Paragraphs>
  <Slides>90</Slides>
  <Notes>36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90</vt:i4>
      </vt:variant>
    </vt:vector>
  </HeadingPairs>
  <TitlesOfParts>
    <vt:vector size="101" baseType="lpstr">
      <vt:lpstr>Aharoni</vt:lpstr>
      <vt:lpstr>Arial</vt:lpstr>
      <vt:lpstr>Calibri</vt:lpstr>
      <vt:lpstr>Courier New</vt:lpstr>
      <vt:lpstr>Franklin Gothic Demi Cond</vt:lpstr>
      <vt:lpstr>Segoe UI</vt:lpstr>
      <vt:lpstr>Symbol</vt:lpstr>
      <vt:lpstr>Times New Roman</vt:lpstr>
      <vt:lpstr>Wingdings</vt:lpstr>
      <vt:lpstr>Office Theme</vt:lpstr>
      <vt:lpstr>1_Office Theme</vt:lpstr>
      <vt:lpstr>Pharmacy Support Personnel: Pharmacist’s Assistant (Basic)  External Integrated Summative Assessment (EISA) Online Workshop, 05 February 2026</vt:lpstr>
      <vt:lpstr>FORMAT OF THE WORKSHOP </vt:lpstr>
      <vt:lpstr>FORMAT OF THE EISA EXAMINATION FOR PHARMACIST’S ASSISTANT (BASIC)</vt:lpstr>
      <vt:lpstr>PowerPoint Presentation</vt:lpstr>
      <vt:lpstr>EXAM CONTENT: EXIT LEVEL OUTCOMES</vt:lpstr>
      <vt:lpstr>WHAT IS THE EXAM BASED ON?   </vt:lpstr>
      <vt:lpstr>ELO 1 </vt:lpstr>
      <vt:lpstr>ELO 2</vt:lpstr>
      <vt:lpstr>ELO 3</vt:lpstr>
      <vt:lpstr>ELO 4:</vt:lpstr>
      <vt:lpstr>TYPES OF QUESTIONS</vt:lpstr>
      <vt:lpstr>PREPARATIONS </vt:lpstr>
      <vt:lpstr>  TIPS FOR PREPARATIONS</vt:lpstr>
      <vt:lpstr>CALCULATION QUESTIONS (BLUEPRINT) </vt:lpstr>
      <vt:lpstr>PowerPoint Presentation</vt:lpstr>
      <vt:lpstr>PowerPoint Presentation</vt:lpstr>
      <vt:lpstr>CALCULATIONS TIPS &amp; ADVICE</vt:lpstr>
      <vt:lpstr>CALCULATIONS TIPS</vt:lpstr>
      <vt:lpstr>CALCULATIONS  TIPS</vt:lpstr>
      <vt:lpstr>CALCULATIONS  TIPS</vt:lpstr>
      <vt:lpstr>CALCULATIONS TIPS</vt:lpstr>
      <vt:lpstr>CALCULATIONS EXAMPLES</vt:lpstr>
      <vt:lpstr>Time for a quick break </vt:lpstr>
      <vt:lpstr>GENERAL QUESTIONS (BLUEPRINT) </vt:lpstr>
      <vt:lpstr>REFERENCE MATERIALS</vt:lpstr>
      <vt:lpstr>WHAT REFERENCES CAN YOU USE?</vt:lpstr>
      <vt:lpstr>PowerPoint Presentation</vt:lpstr>
      <vt:lpstr>PowerPoint Presentation</vt:lpstr>
      <vt:lpstr>PowerPoint Presentation</vt:lpstr>
      <vt:lpstr>PowerPoint Presentation</vt:lpstr>
      <vt:lpstr>HOW TO USE THE REFERENCES MATERIAL?</vt:lpstr>
      <vt:lpstr>HELPFUL TIPS</vt:lpstr>
      <vt:lpstr>MANAGING TIME </vt:lpstr>
      <vt:lpstr>GENERAL EXAMPLES</vt:lpstr>
      <vt:lpstr>PowerPoint Presentation</vt:lpstr>
      <vt:lpstr>EXAMINATION ELIGIBILITY CRITERIA</vt:lpstr>
      <vt:lpstr>EXAMINATION BOOKING</vt:lpstr>
      <vt:lpstr>PowerPoint Presentation</vt:lpstr>
      <vt:lpstr>PowerPoint Presentation</vt:lpstr>
      <vt:lpstr>EXAMINATION BOOKING (CONT.)</vt:lpstr>
      <vt:lpstr>PowerPoint Presentation</vt:lpstr>
      <vt:lpstr>PowerPoint Presentation</vt:lpstr>
      <vt:lpstr>PREPARING FOR THE EXAMINATION  </vt:lpstr>
      <vt:lpstr>2026 DATES </vt:lpstr>
      <vt:lpstr>WHERE DO YOU FIND THE EISA MANUAL AND PRACTICE PAPERS?</vt:lpstr>
      <vt:lpstr>REMOTE EXAMINATION </vt:lpstr>
      <vt:lpstr>REMOTE EXAMINATION </vt:lpstr>
      <vt:lpstr>DEVICE AND CONNECTIVITY FOR CANDIDATES</vt:lpstr>
      <vt:lpstr>PROFILE PICTURE</vt:lpstr>
      <vt:lpstr>PROFILE PICTURE</vt:lpstr>
      <vt:lpstr>WHERE DO YOU FIND THE EXAMINATION?</vt:lpstr>
      <vt:lpstr>WHERE DO YOU FIND THE EXAMINATION?</vt:lpstr>
      <vt:lpstr>DAY OF THE EXAMINATION </vt:lpstr>
      <vt:lpstr>EXAMINATION PLATFORM </vt:lpstr>
      <vt:lpstr>EXAMINATION PLATFORM </vt:lpstr>
      <vt:lpstr>PowerPoint Presentation</vt:lpstr>
      <vt:lpstr> STEP 1: LOG INTO THE SAPC WEBSITE </vt:lpstr>
      <vt:lpstr>STEP 2: INSERT YOUR LOGIN CREDENTIALS </vt:lpstr>
      <vt:lpstr>STEP 3: INSERT YOUR OTP </vt:lpstr>
      <vt:lpstr>STEP 4: EQUIPMENT CHECK</vt:lpstr>
      <vt:lpstr>STEP 5: EQUIPMENT CHECK  SUCCESSFULLY COMPLETED</vt:lpstr>
      <vt:lpstr>STEP 6: PROFILE CHECK</vt:lpstr>
      <vt:lpstr>STEP 7: VERIFICATION OF THE PICTURE</vt:lpstr>
      <vt:lpstr> STEP 8: SCANNING OF THE QR CODE </vt:lpstr>
      <vt:lpstr> STEP 9: COMPLETE THE EXAMINATION DECLARATION </vt:lpstr>
      <vt:lpstr>DECLARATION FOR THE ONLINE/REMOTE EISA</vt:lpstr>
      <vt:lpstr>STEP 10: READ THE EXAMINATION INSTRUCTIONS</vt:lpstr>
      <vt:lpstr> STEP 11: COMPLETE THE END OF EXAMINATION DECLARATION </vt:lpstr>
      <vt:lpstr>DECLARATION FOR THE ONLINE/REMOTE EISA</vt:lpstr>
      <vt:lpstr> IMPORTANT MESSAGES TO TAKE NOTE OF: </vt:lpstr>
      <vt:lpstr> IMPORTANT MESSAGES TO TAKE NOTE OF: </vt:lpstr>
      <vt:lpstr> IMPORTANT MESSAGES TO TAKE NOTE OF: </vt:lpstr>
      <vt:lpstr>EXAMINATION FORMAT</vt:lpstr>
      <vt:lpstr>SINGLE BEST ANSWER  MULTIPLE CHOICE QUESTIONS</vt:lpstr>
      <vt:lpstr>VIOLATION DURING EXAMINATION</vt:lpstr>
      <vt:lpstr>FREQUENTLY ASKED QUESTIONS (FAQS)</vt:lpstr>
      <vt:lpstr>WHERE CAN I GET HELP?</vt:lpstr>
      <vt:lpstr> WHAT IF THE INVIGILATOR NEEDS TO CONTACT ME?</vt:lpstr>
      <vt:lpstr>WHAT TO DO IF YOU EXPERIENCE  LOAD SHEDDING / LOSS IN ELECTRICITY?</vt:lpstr>
      <vt:lpstr>WHAT HAPPENS TO THE QUESTIONS YOU HAVE ANSWERED IF YOU LOSE CONNECTION?</vt:lpstr>
      <vt:lpstr>WHAT SHOULD I DO IF MY INVIGILATOR NOTIFIES ME THAT THEY CANNOT SEE MY CELL PHONE VIEW DURING THE EXAM? </vt:lpstr>
      <vt:lpstr>WHAT SHOULD I IF I NEED TO CHANGE EXAM VENUES?  </vt:lpstr>
      <vt:lpstr>  WHAT SHOULD I DO IF DISCONNECTED AND ON LOGIN BACK A POP-UP MESSAGE “ THIS PAGE WAS OPENED ELSEWHERE”? </vt:lpstr>
      <vt:lpstr>WHERE YOU SIT IS IMPORTANT!</vt:lpstr>
      <vt:lpstr>WHEN WILL YOU RECEIVE YOUR RESULTS?  CAN YOU VIEW YOUR EXAM PAPER?  CAN MY EXAMINATION BE REMARKED? </vt:lpstr>
      <vt:lpstr>DO YOU HAVE ANY QUESTIONS?</vt:lpstr>
      <vt:lpstr>POST-WORKSHOP SURVEY</vt:lpstr>
      <vt:lpstr>Follow SAPC’s WhatsApp Channel</vt:lpstr>
      <vt:lpstr>4th National Pharmacy Conference (NPC)</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Gaopalelwe Kelatwang</dc:creator>
  <cp:lastModifiedBy>Puseletso Mogano</cp:lastModifiedBy>
  <cp:revision>51</cp:revision>
  <dcterms:created xsi:type="dcterms:W3CDTF">2022-01-12T10:29:39Z</dcterms:created>
  <dcterms:modified xsi:type="dcterms:W3CDTF">2026-02-05T06:49:31Z</dcterms:modified>
</cp:coreProperties>
</file>