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 id="2147483664" r:id="rId5"/>
  </p:sldMasterIdLst>
  <p:notesMasterIdLst>
    <p:notesMasterId r:id="rId91"/>
  </p:notesMasterIdLst>
  <p:sldIdLst>
    <p:sldId id="256" r:id="rId6"/>
    <p:sldId id="257" r:id="rId7"/>
    <p:sldId id="259" r:id="rId8"/>
    <p:sldId id="258" r:id="rId9"/>
    <p:sldId id="376" r:id="rId10"/>
    <p:sldId id="366" r:id="rId11"/>
    <p:sldId id="367" r:id="rId12"/>
    <p:sldId id="368" r:id="rId13"/>
    <p:sldId id="341" r:id="rId14"/>
    <p:sldId id="361" r:id="rId15"/>
    <p:sldId id="362" r:id="rId16"/>
    <p:sldId id="363" r:id="rId17"/>
    <p:sldId id="369" r:id="rId18"/>
    <p:sldId id="372" r:id="rId19"/>
    <p:sldId id="380" r:id="rId20"/>
    <p:sldId id="384" r:id="rId21"/>
    <p:sldId id="371" r:id="rId22"/>
    <p:sldId id="364" r:id="rId23"/>
    <p:sldId id="373" r:id="rId24"/>
    <p:sldId id="267" r:id="rId25"/>
    <p:sldId id="268" r:id="rId26"/>
    <p:sldId id="260" r:id="rId27"/>
    <p:sldId id="261" r:id="rId28"/>
    <p:sldId id="264" r:id="rId29"/>
    <p:sldId id="263" r:id="rId30"/>
    <p:sldId id="266" r:id="rId31"/>
    <p:sldId id="375" r:id="rId32"/>
    <p:sldId id="287" r:id="rId33"/>
    <p:sldId id="269" r:id="rId34"/>
    <p:sldId id="271" r:id="rId35"/>
    <p:sldId id="272" r:id="rId36"/>
    <p:sldId id="273" r:id="rId37"/>
    <p:sldId id="275" r:id="rId38"/>
    <p:sldId id="276" r:id="rId39"/>
    <p:sldId id="374" r:id="rId40"/>
    <p:sldId id="278" r:id="rId41"/>
    <p:sldId id="279" r:id="rId42"/>
    <p:sldId id="280" r:id="rId43"/>
    <p:sldId id="282" r:id="rId44"/>
    <p:sldId id="283" r:id="rId45"/>
    <p:sldId id="289" r:id="rId46"/>
    <p:sldId id="290" r:id="rId47"/>
    <p:sldId id="291" r:id="rId48"/>
    <p:sldId id="292" r:id="rId49"/>
    <p:sldId id="293" r:id="rId50"/>
    <p:sldId id="383" r:id="rId51"/>
    <p:sldId id="382" r:id="rId52"/>
    <p:sldId id="294"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285" r:id="rId67"/>
    <p:sldId id="316" r:id="rId68"/>
    <p:sldId id="318" r:id="rId69"/>
    <p:sldId id="319" r:id="rId70"/>
    <p:sldId id="379" r:id="rId71"/>
    <p:sldId id="320" r:id="rId72"/>
    <p:sldId id="321" r:id="rId73"/>
    <p:sldId id="322" r:id="rId74"/>
    <p:sldId id="324" r:id="rId75"/>
    <p:sldId id="325" r:id="rId76"/>
    <p:sldId id="327" r:id="rId77"/>
    <p:sldId id="329" r:id="rId78"/>
    <p:sldId id="331" r:id="rId79"/>
    <p:sldId id="332" r:id="rId80"/>
    <p:sldId id="334" r:id="rId81"/>
    <p:sldId id="336" r:id="rId82"/>
    <p:sldId id="377" r:id="rId83"/>
    <p:sldId id="378" r:id="rId84"/>
    <p:sldId id="339" r:id="rId85"/>
    <p:sldId id="357" r:id="rId86"/>
    <p:sldId id="345" r:id="rId87"/>
    <p:sldId id="342" r:id="rId88"/>
    <p:sldId id="343" r:id="rId89"/>
    <p:sldId id="344"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C92E17-89C3-1CD3-4F32-8326BF77BC3C}" name="Natalie Urban" initials="NU" userId="S::Natalie.Urban@sapc.za.org::d8a754f8-6059-4bf9-b401-da2cafdad60e" providerId="AD"/>
  <p188:author id="{45A11770-3898-DBD5-BB39-E67D4771A829}" name="Thabang Segolela" initials="TS" userId="S::Thabang.Segolela@sapc.za.org::256e7dd0-5ba2-48be-bda8-d518cd85ca62" providerId="AD"/>
  <p188:author id="{DBBDF1B0-7E24-F09C-00DC-D555D094F61E}" name="Mulalo Phungo" initials="MP" userId="S::Mulalo.Phungo@sapc.za.org::87fe9865-37e3-4c78-80db-6684d235ef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D55B7"/>
    <a:srgbClr val="E820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CA4728-6C88-43D2-AAAE-40A6694F650B}" v="9" dt="2025-02-21T06:34:51.2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4" autoAdjust="0"/>
    <p:restoredTop sz="94641" autoAdjust="0"/>
  </p:normalViewPr>
  <p:slideViewPr>
    <p:cSldViewPr snapToGrid="0">
      <p:cViewPr varScale="1">
        <p:scale>
          <a:sx n="62" d="100"/>
          <a:sy n="62" d="100"/>
        </p:scale>
        <p:origin x="68" y="216"/>
      </p:cViewPr>
      <p:guideLst/>
    </p:cSldViewPr>
  </p:slideViewPr>
  <p:outlineViewPr>
    <p:cViewPr>
      <p:scale>
        <a:sx n="33" d="100"/>
        <a:sy n="33" d="100"/>
      </p:scale>
      <p:origin x="0" y="-2016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viewProps" Target="viewProps.xml"/><Relationship Id="rId9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bang Segolela" userId="256e7dd0-5ba2-48be-bda8-d518cd85ca62" providerId="ADAL" clId="{E0CA4728-6C88-43D2-AAAE-40A6694F650B}"/>
    <pc:docChg chg="undo custSel addSld delSld modSld">
      <pc:chgData name="Thabang Segolela" userId="256e7dd0-5ba2-48be-bda8-d518cd85ca62" providerId="ADAL" clId="{E0CA4728-6C88-43D2-AAAE-40A6694F650B}" dt="2025-02-21T06:35:56.493" v="95" actId="1076"/>
      <pc:docMkLst>
        <pc:docMk/>
      </pc:docMkLst>
      <pc:sldChg chg="modSp mod">
        <pc:chgData name="Thabang Segolela" userId="256e7dd0-5ba2-48be-bda8-d518cd85ca62" providerId="ADAL" clId="{E0CA4728-6C88-43D2-AAAE-40A6694F650B}" dt="2025-02-21T06:27:28.555" v="31" actId="6549"/>
        <pc:sldMkLst>
          <pc:docMk/>
          <pc:sldMk cId="902922770" sldId="272"/>
        </pc:sldMkLst>
        <pc:spChg chg="mod">
          <ac:chgData name="Thabang Segolela" userId="256e7dd0-5ba2-48be-bda8-d518cd85ca62" providerId="ADAL" clId="{E0CA4728-6C88-43D2-AAAE-40A6694F650B}" dt="2025-02-21T06:27:28.555" v="31" actId="6549"/>
          <ac:spMkLst>
            <pc:docMk/>
            <pc:sldMk cId="902922770" sldId="272"/>
            <ac:spMk id="17" creationId="{A7CA6062-D0A1-224E-CCC9-3D77B033C5F5}"/>
          </ac:spMkLst>
        </pc:spChg>
      </pc:sldChg>
      <pc:sldChg chg="modSp mod modNotesTx">
        <pc:chgData name="Thabang Segolela" userId="256e7dd0-5ba2-48be-bda8-d518cd85ca62" providerId="ADAL" clId="{E0CA4728-6C88-43D2-AAAE-40A6694F650B}" dt="2025-02-21T06:33:26.803" v="79" actId="313"/>
        <pc:sldMkLst>
          <pc:docMk/>
          <pc:sldMk cId="3248556522" sldId="285"/>
        </pc:sldMkLst>
        <pc:spChg chg="mod">
          <ac:chgData name="Thabang Segolela" userId="256e7dd0-5ba2-48be-bda8-d518cd85ca62" providerId="ADAL" clId="{E0CA4728-6C88-43D2-AAAE-40A6694F650B}" dt="2025-02-21T06:28:53.117" v="40" actId="14100"/>
          <ac:spMkLst>
            <pc:docMk/>
            <pc:sldMk cId="3248556522" sldId="285"/>
            <ac:spMk id="2" creationId="{FD0A1CD0-4E42-409A-82F3-D990C1349F0A}"/>
          </ac:spMkLst>
        </pc:spChg>
      </pc:sldChg>
      <pc:sldChg chg="modSp mod modNotesTx">
        <pc:chgData name="Thabang Segolela" userId="256e7dd0-5ba2-48be-bda8-d518cd85ca62" providerId="ADAL" clId="{E0CA4728-6C88-43D2-AAAE-40A6694F650B}" dt="2025-02-21T06:33:09.409" v="77" actId="20577"/>
        <pc:sldMkLst>
          <pc:docMk/>
          <pc:sldMk cId="733024050" sldId="287"/>
        </pc:sldMkLst>
        <pc:spChg chg="mod">
          <ac:chgData name="Thabang Segolela" userId="256e7dd0-5ba2-48be-bda8-d518cd85ca62" providerId="ADAL" clId="{E0CA4728-6C88-43D2-AAAE-40A6694F650B}" dt="2025-02-21T06:32:45.104" v="70" actId="20577"/>
          <ac:spMkLst>
            <pc:docMk/>
            <pc:sldMk cId="733024050" sldId="287"/>
            <ac:spMk id="4" creationId="{FDA8021B-819F-42F0-99E8-DF93D7B260D7}"/>
          </ac:spMkLst>
        </pc:spChg>
        <pc:spChg chg="mod">
          <ac:chgData name="Thabang Segolela" userId="256e7dd0-5ba2-48be-bda8-d518cd85ca62" providerId="ADAL" clId="{E0CA4728-6C88-43D2-AAAE-40A6694F650B}" dt="2025-02-21T06:33:09.409" v="77" actId="20577"/>
          <ac:spMkLst>
            <pc:docMk/>
            <pc:sldMk cId="733024050" sldId="287"/>
            <ac:spMk id="8" creationId="{84195D2F-5108-080C-0567-A9BD7E62AE1C}"/>
          </ac:spMkLst>
        </pc:spChg>
      </pc:sldChg>
      <pc:sldChg chg="modSp mod">
        <pc:chgData name="Thabang Segolela" userId="256e7dd0-5ba2-48be-bda8-d518cd85ca62" providerId="ADAL" clId="{E0CA4728-6C88-43D2-AAAE-40A6694F650B}" dt="2025-02-21T06:35:56.493" v="95" actId="1076"/>
        <pc:sldMkLst>
          <pc:docMk/>
          <pc:sldMk cId="3241203772" sldId="325"/>
        </pc:sldMkLst>
        <pc:picChg chg="mod">
          <ac:chgData name="Thabang Segolela" userId="256e7dd0-5ba2-48be-bda8-d518cd85ca62" providerId="ADAL" clId="{E0CA4728-6C88-43D2-AAAE-40A6694F650B}" dt="2025-02-21T06:35:56.493" v="95" actId="1076"/>
          <ac:picMkLst>
            <pc:docMk/>
            <pc:sldMk cId="3241203772" sldId="325"/>
            <ac:picMk id="8" creationId="{308CB7BD-6487-7166-9B9D-DE6CE4791F94}"/>
          </ac:picMkLst>
        </pc:picChg>
      </pc:sldChg>
      <pc:sldChg chg="modSp mod">
        <pc:chgData name="Thabang Segolela" userId="256e7dd0-5ba2-48be-bda8-d518cd85ca62" providerId="ADAL" clId="{E0CA4728-6C88-43D2-AAAE-40A6694F650B}" dt="2025-02-21T06:35:09.852" v="94" actId="20577"/>
        <pc:sldMkLst>
          <pc:docMk/>
          <pc:sldMk cId="3021650165" sldId="339"/>
        </pc:sldMkLst>
        <pc:spChg chg="mod">
          <ac:chgData name="Thabang Segolela" userId="256e7dd0-5ba2-48be-bda8-d518cd85ca62" providerId="ADAL" clId="{E0CA4728-6C88-43D2-AAAE-40A6694F650B}" dt="2025-02-21T06:34:59.488" v="88" actId="20577"/>
          <ac:spMkLst>
            <pc:docMk/>
            <pc:sldMk cId="3021650165" sldId="339"/>
            <ac:spMk id="3" creationId="{B8B894D1-0FB3-E131-7E2D-7C61FFD28002}"/>
          </ac:spMkLst>
        </pc:spChg>
        <pc:spChg chg="mod">
          <ac:chgData name="Thabang Segolela" userId="256e7dd0-5ba2-48be-bda8-d518cd85ca62" providerId="ADAL" clId="{E0CA4728-6C88-43D2-AAAE-40A6694F650B}" dt="2025-02-21T06:35:09.852" v="94" actId="20577"/>
          <ac:spMkLst>
            <pc:docMk/>
            <pc:sldMk cId="3021650165" sldId="339"/>
            <ac:spMk id="9" creationId="{104ED2E2-5FAF-AAEA-4D2E-B47EE7F0D5D8}"/>
          </ac:spMkLst>
        </pc:spChg>
        <pc:graphicFrameChg chg="mod">
          <ac:chgData name="Thabang Segolela" userId="256e7dd0-5ba2-48be-bda8-d518cd85ca62" providerId="ADAL" clId="{E0CA4728-6C88-43D2-AAAE-40A6694F650B}" dt="2025-02-21T06:34:51.252" v="82" actId="20577"/>
          <ac:graphicFrameMkLst>
            <pc:docMk/>
            <pc:sldMk cId="3021650165" sldId="339"/>
            <ac:graphicFrameMk id="7" creationId="{830FCA2A-E7A2-F9D0-8121-F8DB8D611C92}"/>
          </ac:graphicFrameMkLst>
        </pc:graphicFrameChg>
      </pc:sldChg>
      <pc:sldChg chg="modNotesTx">
        <pc:chgData name="Thabang Segolela" userId="256e7dd0-5ba2-48be-bda8-d518cd85ca62" providerId="ADAL" clId="{E0CA4728-6C88-43D2-AAAE-40A6694F650B}" dt="2025-02-21T06:31:53.265" v="52" actId="20577"/>
        <pc:sldMkLst>
          <pc:docMk/>
          <pc:sldMk cId="574290404" sldId="375"/>
        </pc:sldMkLst>
      </pc:sldChg>
      <pc:sldChg chg="addSp modSp new del mod">
        <pc:chgData name="Thabang Segolela" userId="256e7dd0-5ba2-48be-bda8-d518cd85ca62" providerId="ADAL" clId="{E0CA4728-6C88-43D2-AAAE-40A6694F650B}" dt="2025-02-21T06:26:51.161" v="16" actId="680"/>
        <pc:sldMkLst>
          <pc:docMk/>
          <pc:sldMk cId="852697771" sldId="385"/>
        </pc:sldMkLst>
        <pc:spChg chg="mod">
          <ac:chgData name="Thabang Segolela" userId="256e7dd0-5ba2-48be-bda8-d518cd85ca62" providerId="ADAL" clId="{E0CA4728-6C88-43D2-AAAE-40A6694F650B}" dt="2025-02-21T06:26:45.954" v="14" actId="14100"/>
          <ac:spMkLst>
            <pc:docMk/>
            <pc:sldMk cId="852697771" sldId="385"/>
            <ac:spMk id="4" creationId="{FD8F9926-284F-129A-96A1-3AB3CD3F0ED8}"/>
          </ac:spMkLst>
        </pc:spChg>
        <pc:picChg chg="add mod">
          <ac:chgData name="Thabang Segolela" userId="256e7dd0-5ba2-48be-bda8-d518cd85ca62" providerId="ADAL" clId="{E0CA4728-6C88-43D2-AAAE-40A6694F650B}" dt="2025-02-21T06:26:46.802" v="15" actId="1076"/>
          <ac:picMkLst>
            <pc:docMk/>
            <pc:sldMk cId="852697771" sldId="385"/>
            <ac:picMk id="5" creationId="{7E9558A0-566E-839C-40B7-077DFCB4BD9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apharmacycouncil-my.sharepoint.com/personal/thabang_segolela_sapc_za_org/Documents/Desktop/2025/Internship/2025%20schedul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655074365704282E-2"/>
          <c:y val="6.2391681109185443E-2"/>
          <c:w val="0.87190048118985131"/>
          <c:h val="0.74579483890336928"/>
        </c:manualLayout>
      </c:layout>
      <c:barChart>
        <c:barDir val="col"/>
        <c:grouping val="clustered"/>
        <c:varyColors val="0"/>
        <c:ser>
          <c:idx val="0"/>
          <c:order val="0"/>
          <c:tx>
            <c:strRef>
              <c:f>Sheet1!$A$111</c:f>
              <c:strCache>
                <c:ptCount val="1"/>
                <c:pt idx="0">
                  <c:v>% of interns successful in 6 PoE entries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Sheet1!$B$110:$C$110</c:f>
              <c:numCache>
                <c:formatCode>General</c:formatCode>
                <c:ptCount val="2"/>
                <c:pt idx="0">
                  <c:v>2023</c:v>
                </c:pt>
                <c:pt idx="1">
                  <c:v>2024</c:v>
                </c:pt>
              </c:numCache>
            </c:numRef>
          </c:cat>
          <c:val>
            <c:numRef>
              <c:f>Sheet1!$B$111:$C$111</c:f>
              <c:numCache>
                <c:formatCode>0%</c:formatCode>
                <c:ptCount val="2"/>
                <c:pt idx="0">
                  <c:v>0.69</c:v>
                </c:pt>
                <c:pt idx="1">
                  <c:v>0.8</c:v>
                </c:pt>
              </c:numCache>
            </c:numRef>
          </c:val>
          <c:extLst>
            <c:ext xmlns:c16="http://schemas.microsoft.com/office/drawing/2014/chart" uri="{C3380CC4-5D6E-409C-BE32-E72D297353CC}">
              <c16:uniqueId val="{00000000-9BAA-4063-A538-8ABD2E541BB9}"/>
            </c:ext>
          </c:extLst>
        </c:ser>
        <c:ser>
          <c:idx val="1"/>
          <c:order val="1"/>
          <c:tx>
            <c:strRef>
              <c:f>Sheet1!$A$112</c:f>
              <c:strCache>
                <c:ptCount val="1"/>
                <c:pt idx="0">
                  <c:v>% of interns unsuccessful in 6 PoE entries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Sheet1!$B$110:$C$110</c:f>
              <c:numCache>
                <c:formatCode>General</c:formatCode>
                <c:ptCount val="2"/>
                <c:pt idx="0">
                  <c:v>2023</c:v>
                </c:pt>
                <c:pt idx="1">
                  <c:v>2024</c:v>
                </c:pt>
              </c:numCache>
            </c:numRef>
          </c:cat>
          <c:val>
            <c:numRef>
              <c:f>Sheet1!$B$112:$C$112</c:f>
              <c:numCache>
                <c:formatCode>0%</c:formatCode>
                <c:ptCount val="2"/>
                <c:pt idx="0">
                  <c:v>0.31</c:v>
                </c:pt>
                <c:pt idx="1">
                  <c:v>0.2</c:v>
                </c:pt>
              </c:numCache>
            </c:numRef>
          </c:val>
          <c:extLst>
            <c:ext xmlns:c16="http://schemas.microsoft.com/office/drawing/2014/chart" uri="{C3380CC4-5D6E-409C-BE32-E72D297353CC}">
              <c16:uniqueId val="{00000001-9BAA-4063-A538-8ABD2E541BB9}"/>
            </c:ext>
          </c:extLst>
        </c:ser>
        <c:dLbls>
          <c:dLblPos val="outEnd"/>
          <c:showLegendKey val="0"/>
          <c:showVal val="1"/>
          <c:showCatName val="0"/>
          <c:showSerName val="0"/>
          <c:showPercent val="0"/>
          <c:showBubbleSize val="0"/>
        </c:dLbls>
        <c:gapWidth val="219"/>
        <c:overlap val="-27"/>
        <c:axId val="2050926303"/>
        <c:axId val="1924377615"/>
      </c:barChart>
      <c:catAx>
        <c:axId val="2050926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24377615"/>
        <c:crosses val="autoZero"/>
        <c:auto val="1"/>
        <c:lblAlgn val="ctr"/>
        <c:lblOffset val="100"/>
        <c:noMultiLvlLbl val="0"/>
      </c:catAx>
      <c:valAx>
        <c:axId val="192437761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50926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image" Target="../media/image114.png"/></Relationships>
</file>

<file path=ppt/diagrams/_rels/data1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_rels/drawing1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image" Target="../media/image114.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colors1.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60086D-C301-47BB-B375-9FC998ED459E}" type="doc">
      <dgm:prSet loTypeId="urn:microsoft.com/office/officeart/2005/8/layout/cycle2" loCatId="cycle" qsTypeId="urn:microsoft.com/office/officeart/2005/8/quickstyle/simple4" qsCatId="simple" csTypeId="urn:microsoft.com/office/officeart/2005/8/colors/colorful1#20" csCatId="colorful" phldr="1"/>
      <dgm:spPr/>
      <dgm:t>
        <a:bodyPr/>
        <a:lstStyle/>
        <a:p>
          <a:endParaRPr lang="en-ZA"/>
        </a:p>
      </dgm:t>
    </dgm:pt>
    <dgm:pt modelId="{D5CE7BEA-1884-4C1C-BA9F-FBC316DF4224}">
      <dgm:prSet phldrT="[Text]" custT="1"/>
      <dgm:spPr>
        <a:solidFill>
          <a:srgbClr val="C00000"/>
        </a:solidFill>
      </dgm:spPr>
      <dgm:t>
        <a:bodyPr/>
        <a:lstStyle/>
        <a:p>
          <a:r>
            <a:rPr lang="en-ZA" sz="3200" b="1" dirty="0">
              <a:solidFill>
                <a:schemeClr val="bg1"/>
              </a:solidFill>
            </a:rPr>
            <a:t>Learn</a:t>
          </a:r>
        </a:p>
      </dgm:t>
    </dgm:pt>
    <dgm:pt modelId="{C972B7A1-4104-43B3-832B-A8BBFBB7731C}" type="parTrans" cxnId="{65160142-2736-446F-86B4-52D071971B2A}">
      <dgm:prSet/>
      <dgm:spPr/>
      <dgm:t>
        <a:bodyPr/>
        <a:lstStyle/>
        <a:p>
          <a:endParaRPr lang="en-ZA"/>
        </a:p>
      </dgm:t>
    </dgm:pt>
    <dgm:pt modelId="{FDDB4222-CA02-47C1-A141-C4364F766BFB}" type="sibTrans" cxnId="{65160142-2736-446F-86B4-52D071971B2A}">
      <dgm:prSet/>
      <dgm:spPr>
        <a:noFill/>
      </dgm:spPr>
      <dgm:t>
        <a:bodyPr/>
        <a:lstStyle/>
        <a:p>
          <a:endParaRPr lang="en-ZA"/>
        </a:p>
      </dgm:t>
    </dgm:pt>
    <dgm:pt modelId="{A31ACD57-0F49-477D-8C7B-FEE228D25C00}">
      <dgm:prSet phldrT="[Text]" custT="1"/>
      <dgm:spPr>
        <a:solidFill>
          <a:srgbClr val="00B050"/>
        </a:solidFill>
      </dgm:spPr>
      <dgm:t>
        <a:bodyPr/>
        <a:lstStyle/>
        <a:p>
          <a:r>
            <a:rPr lang="en-ZA" sz="2000" b="1" dirty="0">
              <a:solidFill>
                <a:schemeClr val="bg1"/>
              </a:solidFill>
            </a:rPr>
            <a:t>Share your Experience</a:t>
          </a:r>
        </a:p>
      </dgm:t>
    </dgm:pt>
    <dgm:pt modelId="{00E885E4-B781-4719-AC3E-6DB79A191687}" type="parTrans" cxnId="{777FC091-6AD7-49E4-80C8-E5B6EDD21391}">
      <dgm:prSet/>
      <dgm:spPr/>
      <dgm:t>
        <a:bodyPr/>
        <a:lstStyle/>
        <a:p>
          <a:endParaRPr lang="en-ZA"/>
        </a:p>
      </dgm:t>
    </dgm:pt>
    <dgm:pt modelId="{EB056245-22DA-4050-86B8-9ECB29AE4CC8}" type="sibTrans" cxnId="{777FC091-6AD7-49E4-80C8-E5B6EDD21391}">
      <dgm:prSet/>
      <dgm:spPr>
        <a:noFill/>
      </dgm:spPr>
      <dgm:t>
        <a:bodyPr/>
        <a:lstStyle/>
        <a:p>
          <a:endParaRPr lang="en-ZA"/>
        </a:p>
      </dgm:t>
    </dgm:pt>
    <dgm:pt modelId="{5C72571C-894F-485E-AB62-528FDA4F645D}">
      <dgm:prSet phldrT="[Text]" custT="1"/>
      <dgm:spPr>
        <a:solidFill>
          <a:srgbClr val="7030A0"/>
        </a:solidFill>
      </dgm:spPr>
      <dgm:t>
        <a:bodyPr/>
        <a:lstStyle/>
        <a:p>
          <a:r>
            <a:rPr lang="en-ZA" sz="2200" b="1" dirty="0">
              <a:solidFill>
                <a:schemeClr val="bg1"/>
              </a:solidFill>
            </a:rPr>
            <a:t>Develop</a:t>
          </a:r>
        </a:p>
      </dgm:t>
    </dgm:pt>
    <dgm:pt modelId="{67D406D0-E253-4C81-8A76-1F4E5FE9AC94}" type="parTrans" cxnId="{9E123BCB-F9A0-4EC2-8A7C-7D3828DA1857}">
      <dgm:prSet/>
      <dgm:spPr/>
      <dgm:t>
        <a:bodyPr/>
        <a:lstStyle/>
        <a:p>
          <a:endParaRPr lang="en-ZA"/>
        </a:p>
      </dgm:t>
    </dgm:pt>
    <dgm:pt modelId="{65701FDF-3391-44A6-A339-646330078C81}" type="sibTrans" cxnId="{9E123BCB-F9A0-4EC2-8A7C-7D3828DA1857}">
      <dgm:prSet/>
      <dgm:spPr>
        <a:noFill/>
      </dgm:spPr>
      <dgm:t>
        <a:bodyPr/>
        <a:lstStyle/>
        <a:p>
          <a:endParaRPr lang="en-ZA"/>
        </a:p>
      </dgm:t>
    </dgm:pt>
    <dgm:pt modelId="{3F334E70-7321-4D87-8AAF-ACD589C9E433}">
      <dgm:prSet phldrT="[Text]" custT="1"/>
      <dgm:spPr>
        <a:solidFill>
          <a:srgbClr val="0070C0"/>
        </a:solidFill>
      </dgm:spPr>
      <dgm:t>
        <a:bodyPr/>
        <a:lstStyle/>
        <a:p>
          <a:r>
            <a:rPr lang="en-ZA" sz="2400" b="1" dirty="0">
              <a:solidFill>
                <a:schemeClr val="bg1"/>
              </a:solidFill>
            </a:rPr>
            <a:t>Succeed</a:t>
          </a:r>
        </a:p>
      </dgm:t>
    </dgm:pt>
    <dgm:pt modelId="{0F7FEB7F-82AB-4EE7-8631-75B7650E9A66}" type="parTrans" cxnId="{4932484A-8961-4D1F-B6C9-91AA39214C08}">
      <dgm:prSet/>
      <dgm:spPr/>
      <dgm:t>
        <a:bodyPr/>
        <a:lstStyle/>
        <a:p>
          <a:endParaRPr lang="en-ZA"/>
        </a:p>
      </dgm:t>
    </dgm:pt>
    <dgm:pt modelId="{4CB0F1B1-C641-4BFF-9D94-F4AEB454A8C1}" type="sibTrans" cxnId="{4932484A-8961-4D1F-B6C9-91AA39214C08}">
      <dgm:prSet/>
      <dgm:spPr>
        <a:noFill/>
      </dgm:spPr>
      <dgm:t>
        <a:bodyPr/>
        <a:lstStyle/>
        <a:p>
          <a:endParaRPr lang="en-ZA"/>
        </a:p>
      </dgm:t>
    </dgm:pt>
    <dgm:pt modelId="{A5F3E5E1-126C-448F-9EFA-C61151EF9D1D}">
      <dgm:prSet phldrT="[Text]" custT="1"/>
      <dgm:spPr/>
      <dgm:t>
        <a:bodyPr/>
        <a:lstStyle/>
        <a:p>
          <a:r>
            <a:rPr lang="en-ZA" sz="2200" b="1" dirty="0">
              <a:solidFill>
                <a:schemeClr val="bg1"/>
              </a:solidFill>
            </a:rPr>
            <a:t>Become a true Life Long Learner</a:t>
          </a:r>
        </a:p>
      </dgm:t>
    </dgm:pt>
    <dgm:pt modelId="{5FC9E4AC-842B-410F-8094-F588D71B979B}" type="parTrans" cxnId="{1F0422F7-CE35-4541-8A8E-E9B9B6DA2225}">
      <dgm:prSet/>
      <dgm:spPr/>
      <dgm:t>
        <a:bodyPr/>
        <a:lstStyle/>
        <a:p>
          <a:endParaRPr lang="en-ZA"/>
        </a:p>
      </dgm:t>
    </dgm:pt>
    <dgm:pt modelId="{93AE07B6-A7A7-4D41-A457-D33FBFF31364}" type="sibTrans" cxnId="{1F0422F7-CE35-4541-8A8E-E9B9B6DA2225}">
      <dgm:prSet/>
      <dgm:spPr>
        <a:noFill/>
      </dgm:spPr>
      <dgm:t>
        <a:bodyPr/>
        <a:lstStyle/>
        <a:p>
          <a:endParaRPr lang="en-ZA"/>
        </a:p>
      </dgm:t>
    </dgm:pt>
    <dgm:pt modelId="{1091050E-154E-4803-ABD9-36143B09A76A}" type="pres">
      <dgm:prSet presAssocID="{A760086D-C301-47BB-B375-9FC998ED459E}" presName="cycle" presStyleCnt="0">
        <dgm:presLayoutVars>
          <dgm:dir/>
          <dgm:resizeHandles val="exact"/>
        </dgm:presLayoutVars>
      </dgm:prSet>
      <dgm:spPr/>
    </dgm:pt>
    <dgm:pt modelId="{00681394-D797-4869-A93F-775ABBC1C03D}" type="pres">
      <dgm:prSet presAssocID="{D5CE7BEA-1884-4C1C-BA9F-FBC316DF4224}" presName="node" presStyleLbl="node1" presStyleIdx="0" presStyleCnt="5" custScaleX="140742" custScaleY="124141" custRadScaleRad="97168" custRadScaleInc="30490">
        <dgm:presLayoutVars>
          <dgm:bulletEnabled val="1"/>
        </dgm:presLayoutVars>
      </dgm:prSet>
      <dgm:spPr/>
    </dgm:pt>
    <dgm:pt modelId="{72CCACDD-EBAF-4E8E-9EA2-8A8F112A1084}" type="pres">
      <dgm:prSet presAssocID="{FDDB4222-CA02-47C1-A141-C4364F766BFB}" presName="sibTrans" presStyleLbl="sibTrans2D1" presStyleIdx="0" presStyleCnt="5"/>
      <dgm:spPr/>
    </dgm:pt>
    <dgm:pt modelId="{8D9A3DC9-7136-45B6-AF0E-54AC9EC02513}" type="pres">
      <dgm:prSet presAssocID="{FDDB4222-CA02-47C1-A141-C4364F766BFB}" presName="connectorText" presStyleLbl="sibTrans2D1" presStyleIdx="0" presStyleCnt="5"/>
      <dgm:spPr/>
    </dgm:pt>
    <dgm:pt modelId="{6B96944A-2201-47A4-9C2F-BCD063AA2851}" type="pres">
      <dgm:prSet presAssocID="{A31ACD57-0F49-477D-8C7B-FEE228D25C00}" presName="node" presStyleLbl="node1" presStyleIdx="1" presStyleCnt="5" custScaleX="146158" custScaleY="129060" custRadScaleRad="148895" custRadScaleInc="13848">
        <dgm:presLayoutVars>
          <dgm:bulletEnabled val="1"/>
        </dgm:presLayoutVars>
      </dgm:prSet>
      <dgm:spPr/>
    </dgm:pt>
    <dgm:pt modelId="{C9C83511-77BD-41FA-80F8-6F6EBA12860B}" type="pres">
      <dgm:prSet presAssocID="{EB056245-22DA-4050-86B8-9ECB29AE4CC8}" presName="sibTrans" presStyleLbl="sibTrans2D1" presStyleIdx="1" presStyleCnt="5"/>
      <dgm:spPr/>
    </dgm:pt>
    <dgm:pt modelId="{50691390-7587-4E20-95B1-F0863274B861}" type="pres">
      <dgm:prSet presAssocID="{EB056245-22DA-4050-86B8-9ECB29AE4CC8}" presName="connectorText" presStyleLbl="sibTrans2D1" presStyleIdx="1" presStyleCnt="5"/>
      <dgm:spPr/>
    </dgm:pt>
    <dgm:pt modelId="{683FBA4F-7300-4650-A9F9-4F066C6CBF3C}" type="pres">
      <dgm:prSet presAssocID="{5C72571C-894F-485E-AB62-528FDA4F645D}" presName="node" presStyleLbl="node1" presStyleIdx="2" presStyleCnt="5" custScaleX="156514" custScaleY="133898" custRadScaleRad="130429" custRadScaleInc="-29358">
        <dgm:presLayoutVars>
          <dgm:bulletEnabled val="1"/>
        </dgm:presLayoutVars>
      </dgm:prSet>
      <dgm:spPr/>
    </dgm:pt>
    <dgm:pt modelId="{5E92C8B8-03CD-424F-A460-7EE2FEFB266A}" type="pres">
      <dgm:prSet presAssocID="{65701FDF-3391-44A6-A339-646330078C81}" presName="sibTrans" presStyleLbl="sibTrans2D1" presStyleIdx="2" presStyleCnt="5"/>
      <dgm:spPr/>
    </dgm:pt>
    <dgm:pt modelId="{554CD8D0-321E-4189-9BD3-EFC006BA2E69}" type="pres">
      <dgm:prSet presAssocID="{65701FDF-3391-44A6-A339-646330078C81}" presName="connectorText" presStyleLbl="sibTrans2D1" presStyleIdx="2" presStyleCnt="5"/>
      <dgm:spPr/>
    </dgm:pt>
    <dgm:pt modelId="{A82FAC89-5CED-4E4A-9F62-E00777F8BB5A}" type="pres">
      <dgm:prSet presAssocID="{3F334E70-7321-4D87-8AAF-ACD589C9E433}" presName="node" presStyleLbl="node1" presStyleIdx="3" presStyleCnt="5" custScaleX="144810" custScaleY="134037" custRadScaleRad="111224" custRadScaleInc="6961">
        <dgm:presLayoutVars>
          <dgm:bulletEnabled val="1"/>
        </dgm:presLayoutVars>
      </dgm:prSet>
      <dgm:spPr/>
    </dgm:pt>
    <dgm:pt modelId="{C59D407A-A539-4AE3-8A6B-6BA52F39B8A2}" type="pres">
      <dgm:prSet presAssocID="{4CB0F1B1-C641-4BFF-9D94-F4AEB454A8C1}" presName="sibTrans" presStyleLbl="sibTrans2D1" presStyleIdx="3" presStyleCnt="5"/>
      <dgm:spPr/>
    </dgm:pt>
    <dgm:pt modelId="{6607BFAC-3AEA-4A05-8EF8-773CA6E521CE}" type="pres">
      <dgm:prSet presAssocID="{4CB0F1B1-C641-4BFF-9D94-F4AEB454A8C1}" presName="connectorText" presStyleLbl="sibTrans2D1" presStyleIdx="3" presStyleCnt="5"/>
      <dgm:spPr/>
    </dgm:pt>
    <dgm:pt modelId="{DE2AB6B6-42EB-4E3C-82E1-FE5515373768}" type="pres">
      <dgm:prSet presAssocID="{A5F3E5E1-126C-448F-9EFA-C61151EF9D1D}" presName="node" presStyleLbl="node1" presStyleIdx="4" presStyleCnt="5" custScaleX="167215" custScaleY="129972" custRadScaleRad="118849" custRadScaleInc="-13152">
        <dgm:presLayoutVars>
          <dgm:bulletEnabled val="1"/>
        </dgm:presLayoutVars>
      </dgm:prSet>
      <dgm:spPr/>
    </dgm:pt>
    <dgm:pt modelId="{33D6DC45-9EB4-4894-AA6C-DEB44B1353B1}" type="pres">
      <dgm:prSet presAssocID="{93AE07B6-A7A7-4D41-A457-D33FBFF31364}" presName="sibTrans" presStyleLbl="sibTrans2D1" presStyleIdx="4" presStyleCnt="5"/>
      <dgm:spPr/>
    </dgm:pt>
    <dgm:pt modelId="{E33FACA4-1109-4917-9684-D3CDA3220A7C}" type="pres">
      <dgm:prSet presAssocID="{93AE07B6-A7A7-4D41-A457-D33FBFF31364}" presName="connectorText" presStyleLbl="sibTrans2D1" presStyleIdx="4" presStyleCnt="5"/>
      <dgm:spPr/>
    </dgm:pt>
  </dgm:ptLst>
  <dgm:cxnLst>
    <dgm:cxn modelId="{5E412019-BF88-4E38-BE6D-B60F56541771}" type="presOf" srcId="{65701FDF-3391-44A6-A339-646330078C81}" destId="{5E92C8B8-03CD-424F-A460-7EE2FEFB266A}" srcOrd="0" destOrd="0" presId="urn:microsoft.com/office/officeart/2005/8/layout/cycle2"/>
    <dgm:cxn modelId="{84A35134-7941-4881-9AD4-A029EBBC7B34}" type="presOf" srcId="{D5CE7BEA-1884-4C1C-BA9F-FBC316DF4224}" destId="{00681394-D797-4869-A93F-775ABBC1C03D}" srcOrd="0" destOrd="0" presId="urn:microsoft.com/office/officeart/2005/8/layout/cycle2"/>
    <dgm:cxn modelId="{65160142-2736-446F-86B4-52D071971B2A}" srcId="{A760086D-C301-47BB-B375-9FC998ED459E}" destId="{D5CE7BEA-1884-4C1C-BA9F-FBC316DF4224}" srcOrd="0" destOrd="0" parTransId="{C972B7A1-4104-43B3-832B-A8BBFBB7731C}" sibTransId="{FDDB4222-CA02-47C1-A141-C4364F766BFB}"/>
    <dgm:cxn modelId="{1D595E44-E193-48E2-B788-465EBE62F5DC}" type="presOf" srcId="{4CB0F1B1-C641-4BFF-9D94-F4AEB454A8C1}" destId="{6607BFAC-3AEA-4A05-8EF8-773CA6E521CE}" srcOrd="1" destOrd="0" presId="urn:microsoft.com/office/officeart/2005/8/layout/cycle2"/>
    <dgm:cxn modelId="{4932484A-8961-4D1F-B6C9-91AA39214C08}" srcId="{A760086D-C301-47BB-B375-9FC998ED459E}" destId="{3F334E70-7321-4D87-8AAF-ACD589C9E433}" srcOrd="3" destOrd="0" parTransId="{0F7FEB7F-82AB-4EE7-8631-75B7650E9A66}" sibTransId="{4CB0F1B1-C641-4BFF-9D94-F4AEB454A8C1}"/>
    <dgm:cxn modelId="{28F58A7C-0303-4853-AC18-D70714AF303D}" type="presOf" srcId="{FDDB4222-CA02-47C1-A141-C4364F766BFB}" destId="{8D9A3DC9-7136-45B6-AF0E-54AC9EC02513}" srcOrd="1" destOrd="0" presId="urn:microsoft.com/office/officeart/2005/8/layout/cycle2"/>
    <dgm:cxn modelId="{1D02E883-CE2B-4DB5-AC8F-190E547670C6}" type="presOf" srcId="{65701FDF-3391-44A6-A339-646330078C81}" destId="{554CD8D0-321E-4189-9BD3-EFC006BA2E69}" srcOrd="1" destOrd="0" presId="urn:microsoft.com/office/officeart/2005/8/layout/cycle2"/>
    <dgm:cxn modelId="{26D3E28E-8B60-4D7E-9ECD-A4BA7A02C263}" type="presOf" srcId="{A5F3E5E1-126C-448F-9EFA-C61151EF9D1D}" destId="{DE2AB6B6-42EB-4E3C-82E1-FE5515373768}" srcOrd="0" destOrd="0" presId="urn:microsoft.com/office/officeart/2005/8/layout/cycle2"/>
    <dgm:cxn modelId="{777FC091-6AD7-49E4-80C8-E5B6EDD21391}" srcId="{A760086D-C301-47BB-B375-9FC998ED459E}" destId="{A31ACD57-0F49-477D-8C7B-FEE228D25C00}" srcOrd="1" destOrd="0" parTransId="{00E885E4-B781-4719-AC3E-6DB79A191687}" sibTransId="{EB056245-22DA-4050-86B8-9ECB29AE4CC8}"/>
    <dgm:cxn modelId="{E22E0F9B-E206-4E92-921F-1FAB307E9C00}" type="presOf" srcId="{A760086D-C301-47BB-B375-9FC998ED459E}" destId="{1091050E-154E-4803-ABD9-36143B09A76A}" srcOrd="0" destOrd="0" presId="urn:microsoft.com/office/officeart/2005/8/layout/cycle2"/>
    <dgm:cxn modelId="{B5D7F59F-041D-49A7-AA4B-0546501A8538}" type="presOf" srcId="{5C72571C-894F-485E-AB62-528FDA4F645D}" destId="{683FBA4F-7300-4650-A9F9-4F066C6CBF3C}" srcOrd="0" destOrd="0" presId="urn:microsoft.com/office/officeart/2005/8/layout/cycle2"/>
    <dgm:cxn modelId="{807E83AC-EE0D-4A8C-9B02-8C18E34B724B}" type="presOf" srcId="{4CB0F1B1-C641-4BFF-9D94-F4AEB454A8C1}" destId="{C59D407A-A539-4AE3-8A6B-6BA52F39B8A2}" srcOrd="0" destOrd="0" presId="urn:microsoft.com/office/officeart/2005/8/layout/cycle2"/>
    <dgm:cxn modelId="{86EE99AC-AE3B-4127-88CD-3FCFD3EE39D0}" type="presOf" srcId="{EB056245-22DA-4050-86B8-9ECB29AE4CC8}" destId="{C9C83511-77BD-41FA-80F8-6F6EBA12860B}" srcOrd="0" destOrd="0" presId="urn:microsoft.com/office/officeart/2005/8/layout/cycle2"/>
    <dgm:cxn modelId="{B2ACD8AD-ED06-4457-8CA2-607DD9E8D335}" type="presOf" srcId="{93AE07B6-A7A7-4D41-A457-D33FBFF31364}" destId="{33D6DC45-9EB4-4894-AA6C-DEB44B1353B1}" srcOrd="0" destOrd="0" presId="urn:microsoft.com/office/officeart/2005/8/layout/cycle2"/>
    <dgm:cxn modelId="{E43E60BE-3D1F-4916-A8EE-E0C1433DC242}" type="presOf" srcId="{FDDB4222-CA02-47C1-A141-C4364F766BFB}" destId="{72CCACDD-EBAF-4E8E-9EA2-8A8F112A1084}" srcOrd="0" destOrd="0" presId="urn:microsoft.com/office/officeart/2005/8/layout/cycle2"/>
    <dgm:cxn modelId="{9E123BCB-F9A0-4EC2-8A7C-7D3828DA1857}" srcId="{A760086D-C301-47BB-B375-9FC998ED459E}" destId="{5C72571C-894F-485E-AB62-528FDA4F645D}" srcOrd="2" destOrd="0" parTransId="{67D406D0-E253-4C81-8A76-1F4E5FE9AC94}" sibTransId="{65701FDF-3391-44A6-A339-646330078C81}"/>
    <dgm:cxn modelId="{8CACCAD9-4654-48A8-9886-3C9A2995428B}" type="presOf" srcId="{A31ACD57-0F49-477D-8C7B-FEE228D25C00}" destId="{6B96944A-2201-47A4-9C2F-BCD063AA2851}" srcOrd="0" destOrd="0" presId="urn:microsoft.com/office/officeart/2005/8/layout/cycle2"/>
    <dgm:cxn modelId="{2BB14EE5-50E9-481F-96FC-78E96F34430B}" type="presOf" srcId="{93AE07B6-A7A7-4D41-A457-D33FBFF31364}" destId="{E33FACA4-1109-4917-9684-D3CDA3220A7C}" srcOrd="1" destOrd="0" presId="urn:microsoft.com/office/officeart/2005/8/layout/cycle2"/>
    <dgm:cxn modelId="{D47D64F0-AF4D-4AE1-824C-AD40D325AA41}" type="presOf" srcId="{3F334E70-7321-4D87-8AAF-ACD589C9E433}" destId="{A82FAC89-5CED-4E4A-9F62-E00777F8BB5A}" srcOrd="0" destOrd="0" presId="urn:microsoft.com/office/officeart/2005/8/layout/cycle2"/>
    <dgm:cxn modelId="{2E88DFF6-269E-4D19-B7E0-FC6B22A34B0C}" type="presOf" srcId="{EB056245-22DA-4050-86B8-9ECB29AE4CC8}" destId="{50691390-7587-4E20-95B1-F0863274B861}" srcOrd="1" destOrd="0" presId="urn:microsoft.com/office/officeart/2005/8/layout/cycle2"/>
    <dgm:cxn modelId="{1F0422F7-CE35-4541-8A8E-E9B9B6DA2225}" srcId="{A760086D-C301-47BB-B375-9FC998ED459E}" destId="{A5F3E5E1-126C-448F-9EFA-C61151EF9D1D}" srcOrd="4" destOrd="0" parTransId="{5FC9E4AC-842B-410F-8094-F588D71B979B}" sibTransId="{93AE07B6-A7A7-4D41-A457-D33FBFF31364}"/>
    <dgm:cxn modelId="{D4AA0422-333F-40B1-967D-3DDE0C00F595}" type="presParOf" srcId="{1091050E-154E-4803-ABD9-36143B09A76A}" destId="{00681394-D797-4869-A93F-775ABBC1C03D}" srcOrd="0" destOrd="0" presId="urn:microsoft.com/office/officeart/2005/8/layout/cycle2"/>
    <dgm:cxn modelId="{59389916-6D54-429F-8228-94829600831F}" type="presParOf" srcId="{1091050E-154E-4803-ABD9-36143B09A76A}" destId="{72CCACDD-EBAF-4E8E-9EA2-8A8F112A1084}" srcOrd="1" destOrd="0" presId="urn:microsoft.com/office/officeart/2005/8/layout/cycle2"/>
    <dgm:cxn modelId="{299E37AF-376D-496B-AD8E-7AA866A0D106}" type="presParOf" srcId="{72CCACDD-EBAF-4E8E-9EA2-8A8F112A1084}" destId="{8D9A3DC9-7136-45B6-AF0E-54AC9EC02513}" srcOrd="0" destOrd="0" presId="urn:microsoft.com/office/officeart/2005/8/layout/cycle2"/>
    <dgm:cxn modelId="{E0763501-7C6E-425F-9DA2-8F08F3881CCC}" type="presParOf" srcId="{1091050E-154E-4803-ABD9-36143B09A76A}" destId="{6B96944A-2201-47A4-9C2F-BCD063AA2851}" srcOrd="2" destOrd="0" presId="urn:microsoft.com/office/officeart/2005/8/layout/cycle2"/>
    <dgm:cxn modelId="{3F117059-293F-41C3-8A63-8E30F45FD7DA}" type="presParOf" srcId="{1091050E-154E-4803-ABD9-36143B09A76A}" destId="{C9C83511-77BD-41FA-80F8-6F6EBA12860B}" srcOrd="3" destOrd="0" presId="urn:microsoft.com/office/officeart/2005/8/layout/cycle2"/>
    <dgm:cxn modelId="{691AEEB7-16E7-4553-9D82-2ADC1D64513A}" type="presParOf" srcId="{C9C83511-77BD-41FA-80F8-6F6EBA12860B}" destId="{50691390-7587-4E20-95B1-F0863274B861}" srcOrd="0" destOrd="0" presId="urn:microsoft.com/office/officeart/2005/8/layout/cycle2"/>
    <dgm:cxn modelId="{803B6AC8-A66A-49FE-986F-7847A2D01876}" type="presParOf" srcId="{1091050E-154E-4803-ABD9-36143B09A76A}" destId="{683FBA4F-7300-4650-A9F9-4F066C6CBF3C}" srcOrd="4" destOrd="0" presId="urn:microsoft.com/office/officeart/2005/8/layout/cycle2"/>
    <dgm:cxn modelId="{D02A5CF2-1614-4664-9337-07A39F836FE2}" type="presParOf" srcId="{1091050E-154E-4803-ABD9-36143B09A76A}" destId="{5E92C8B8-03CD-424F-A460-7EE2FEFB266A}" srcOrd="5" destOrd="0" presId="urn:microsoft.com/office/officeart/2005/8/layout/cycle2"/>
    <dgm:cxn modelId="{B4DC49A4-98DA-47B5-8100-457C74EB39AC}" type="presParOf" srcId="{5E92C8B8-03CD-424F-A460-7EE2FEFB266A}" destId="{554CD8D0-321E-4189-9BD3-EFC006BA2E69}" srcOrd="0" destOrd="0" presId="urn:microsoft.com/office/officeart/2005/8/layout/cycle2"/>
    <dgm:cxn modelId="{B9B8B86F-682F-436D-AEEE-F811E9973AEC}" type="presParOf" srcId="{1091050E-154E-4803-ABD9-36143B09A76A}" destId="{A82FAC89-5CED-4E4A-9F62-E00777F8BB5A}" srcOrd="6" destOrd="0" presId="urn:microsoft.com/office/officeart/2005/8/layout/cycle2"/>
    <dgm:cxn modelId="{36D6142A-28A3-42DD-928D-0C8BCBFD0509}" type="presParOf" srcId="{1091050E-154E-4803-ABD9-36143B09A76A}" destId="{C59D407A-A539-4AE3-8A6B-6BA52F39B8A2}" srcOrd="7" destOrd="0" presId="urn:microsoft.com/office/officeart/2005/8/layout/cycle2"/>
    <dgm:cxn modelId="{9F8B5376-F27D-45B6-AA98-B5D915C55123}" type="presParOf" srcId="{C59D407A-A539-4AE3-8A6B-6BA52F39B8A2}" destId="{6607BFAC-3AEA-4A05-8EF8-773CA6E521CE}" srcOrd="0" destOrd="0" presId="urn:microsoft.com/office/officeart/2005/8/layout/cycle2"/>
    <dgm:cxn modelId="{4465DF21-2728-4038-BDBD-C865567D9F4D}" type="presParOf" srcId="{1091050E-154E-4803-ABD9-36143B09A76A}" destId="{DE2AB6B6-42EB-4E3C-82E1-FE5515373768}" srcOrd="8" destOrd="0" presId="urn:microsoft.com/office/officeart/2005/8/layout/cycle2"/>
    <dgm:cxn modelId="{5257E540-9827-42D3-8804-D6B59E307914}" type="presParOf" srcId="{1091050E-154E-4803-ABD9-36143B09A76A}" destId="{33D6DC45-9EB4-4894-AA6C-DEB44B1353B1}" srcOrd="9" destOrd="0" presId="urn:microsoft.com/office/officeart/2005/8/layout/cycle2"/>
    <dgm:cxn modelId="{B32EDCE0-922B-426A-B586-A60F7385B34F}" type="presParOf" srcId="{33D6DC45-9EB4-4894-AA6C-DEB44B1353B1}" destId="{E33FACA4-1109-4917-9684-D3CDA3220A7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07780E5-8431-4D71-91DA-3D5F28BDE516}" type="doc">
      <dgm:prSet loTypeId="urn:microsoft.com/office/officeart/2005/8/layout/radial4" loCatId="relationship" qsTypeId="urn:microsoft.com/office/officeart/2005/8/quickstyle/3d1" qsCatId="3D" csTypeId="urn:microsoft.com/office/officeart/2005/8/colors/colorful1#15" csCatId="colorful" phldr="1"/>
      <dgm:spPr/>
      <dgm:t>
        <a:bodyPr/>
        <a:lstStyle/>
        <a:p>
          <a:endParaRPr lang="en-ZA"/>
        </a:p>
      </dgm:t>
    </dgm:pt>
    <dgm:pt modelId="{EC9A8C62-1679-449D-B01D-22A3815CD04D}">
      <dgm:prSet phldrT="[Text]"/>
      <dgm:spPr>
        <a:solidFill>
          <a:srgbClr val="0070C0"/>
        </a:solidFill>
      </dgm:spPr>
      <dgm:t>
        <a:bodyPr/>
        <a:lstStyle/>
        <a:p>
          <a:r>
            <a:rPr lang="en-ZA" dirty="0"/>
            <a:t>Sufficient</a:t>
          </a:r>
        </a:p>
      </dgm:t>
    </dgm:pt>
    <dgm:pt modelId="{10963289-D4A9-4658-85AB-F7D17D7FF801}" type="parTrans" cxnId="{EEBE09C8-E86F-4FA5-A372-19E178E95C62}">
      <dgm:prSet/>
      <dgm:spPr>
        <a:solidFill>
          <a:srgbClr val="0070C0"/>
        </a:solidFill>
      </dgm:spPr>
      <dgm:t>
        <a:bodyPr/>
        <a:lstStyle/>
        <a:p>
          <a:endParaRPr lang="en-ZA"/>
        </a:p>
      </dgm:t>
    </dgm:pt>
    <dgm:pt modelId="{DD530F1C-0326-44AC-A0F6-ECF5A682E920}" type="sibTrans" cxnId="{EEBE09C8-E86F-4FA5-A372-19E178E95C62}">
      <dgm:prSet/>
      <dgm:spPr/>
      <dgm:t>
        <a:bodyPr/>
        <a:lstStyle/>
        <a:p>
          <a:endParaRPr lang="en-ZA"/>
        </a:p>
      </dgm:t>
    </dgm:pt>
    <dgm:pt modelId="{AF029D7D-9618-4D82-A1E7-24156896CECC}">
      <dgm:prSet phldrT="[Text]"/>
      <dgm:spPr>
        <a:solidFill>
          <a:srgbClr val="000066"/>
        </a:solidFill>
      </dgm:spPr>
      <dgm:t>
        <a:bodyPr/>
        <a:lstStyle/>
        <a:p>
          <a:r>
            <a:rPr lang="en-ZA" b="1" dirty="0">
              <a:solidFill>
                <a:srgbClr val="FFFF00"/>
              </a:solidFill>
            </a:rPr>
            <a:t>EVIDENCE</a:t>
          </a:r>
        </a:p>
      </dgm:t>
    </dgm:pt>
    <dgm:pt modelId="{BD4F8FBD-5B96-45E2-B1EB-4580BBFB87E9}" type="sibTrans" cxnId="{BCCB16A9-319C-4177-9DFE-5490EE452AA1}">
      <dgm:prSet/>
      <dgm:spPr/>
      <dgm:t>
        <a:bodyPr/>
        <a:lstStyle/>
        <a:p>
          <a:endParaRPr lang="en-ZA"/>
        </a:p>
      </dgm:t>
    </dgm:pt>
    <dgm:pt modelId="{428AB62C-E340-4F77-9B79-C3BBB2F1D2DE}" type="parTrans" cxnId="{BCCB16A9-319C-4177-9DFE-5490EE452AA1}">
      <dgm:prSet/>
      <dgm:spPr/>
      <dgm:t>
        <a:bodyPr/>
        <a:lstStyle/>
        <a:p>
          <a:endParaRPr lang="en-ZA"/>
        </a:p>
      </dgm:t>
    </dgm:pt>
    <dgm:pt modelId="{EC2A73F1-C408-4769-925A-408847D9DFD6}" type="pres">
      <dgm:prSet presAssocID="{507780E5-8431-4D71-91DA-3D5F28BDE516}" presName="cycle" presStyleCnt="0">
        <dgm:presLayoutVars>
          <dgm:chMax val="1"/>
          <dgm:dir/>
          <dgm:animLvl val="ctr"/>
          <dgm:resizeHandles val="exact"/>
        </dgm:presLayoutVars>
      </dgm:prSet>
      <dgm:spPr/>
    </dgm:pt>
    <dgm:pt modelId="{8717A543-0419-46B2-B18A-AC7686B30A44}" type="pres">
      <dgm:prSet presAssocID="{AF029D7D-9618-4D82-A1E7-24156896CECC}" presName="centerShape" presStyleLbl="node0" presStyleIdx="0" presStyleCnt="1" custScaleY="91701" custLinFactNeighborX="668" custLinFactNeighborY="-1709"/>
      <dgm:spPr/>
    </dgm:pt>
    <dgm:pt modelId="{AC1EAD98-1807-43BC-BC3F-CED5C0B44E1D}" type="pres">
      <dgm:prSet presAssocID="{10963289-D4A9-4658-85AB-F7D17D7FF801}" presName="parTrans" presStyleLbl="bgSibTrans2D1" presStyleIdx="0" presStyleCnt="1" custAng="102872" custLinFactNeighborX="-12037" custLinFactNeighborY="36036"/>
      <dgm:spPr/>
    </dgm:pt>
    <dgm:pt modelId="{0D21FCD7-39BD-4BDA-ADBF-F9E48803E89B}" type="pres">
      <dgm:prSet presAssocID="{EC9A8C62-1679-449D-B01D-22A3815CD04D}" presName="node" presStyleLbl="node1" presStyleIdx="0" presStyleCnt="1" custAng="0" custRadScaleRad="93107" custRadScaleInc="-461">
        <dgm:presLayoutVars>
          <dgm:bulletEnabled val="1"/>
        </dgm:presLayoutVars>
      </dgm:prSet>
      <dgm:spPr/>
    </dgm:pt>
  </dgm:ptLst>
  <dgm:cxnLst>
    <dgm:cxn modelId="{18828A0C-1053-4463-AF12-D3CB1A5EB1B8}" type="presOf" srcId="{10963289-D4A9-4658-85AB-F7D17D7FF801}" destId="{AC1EAD98-1807-43BC-BC3F-CED5C0B44E1D}" srcOrd="0" destOrd="0" presId="urn:microsoft.com/office/officeart/2005/8/layout/radial4"/>
    <dgm:cxn modelId="{2016972F-995B-4F7F-B1B8-917E2207D651}" type="presOf" srcId="{EC9A8C62-1679-449D-B01D-22A3815CD04D}" destId="{0D21FCD7-39BD-4BDA-ADBF-F9E48803E89B}" srcOrd="0" destOrd="0" presId="urn:microsoft.com/office/officeart/2005/8/layout/radial4"/>
    <dgm:cxn modelId="{4676D896-74E3-4ED0-A803-3BF144C39A65}" type="presOf" srcId="{AF029D7D-9618-4D82-A1E7-24156896CECC}" destId="{8717A543-0419-46B2-B18A-AC7686B30A44}" srcOrd="0" destOrd="0" presId="urn:microsoft.com/office/officeart/2005/8/layout/radial4"/>
    <dgm:cxn modelId="{BCCB16A9-319C-4177-9DFE-5490EE452AA1}" srcId="{507780E5-8431-4D71-91DA-3D5F28BDE516}" destId="{AF029D7D-9618-4D82-A1E7-24156896CECC}" srcOrd="0" destOrd="0" parTransId="{428AB62C-E340-4F77-9B79-C3BBB2F1D2DE}" sibTransId="{BD4F8FBD-5B96-45E2-B1EB-4580BBFB87E9}"/>
    <dgm:cxn modelId="{498714B6-3FDB-4313-94EB-EB8ECE542EBA}" type="presOf" srcId="{507780E5-8431-4D71-91DA-3D5F28BDE516}" destId="{EC2A73F1-C408-4769-925A-408847D9DFD6}" srcOrd="0" destOrd="0" presId="urn:microsoft.com/office/officeart/2005/8/layout/radial4"/>
    <dgm:cxn modelId="{EEBE09C8-E86F-4FA5-A372-19E178E95C62}" srcId="{AF029D7D-9618-4D82-A1E7-24156896CECC}" destId="{EC9A8C62-1679-449D-B01D-22A3815CD04D}" srcOrd="0" destOrd="0" parTransId="{10963289-D4A9-4658-85AB-F7D17D7FF801}" sibTransId="{DD530F1C-0326-44AC-A0F6-ECF5A682E920}"/>
    <dgm:cxn modelId="{B444B6E4-8778-4A83-8FC3-790E4678C29F}" type="presParOf" srcId="{EC2A73F1-C408-4769-925A-408847D9DFD6}" destId="{8717A543-0419-46B2-B18A-AC7686B30A44}" srcOrd="0" destOrd="0" presId="urn:microsoft.com/office/officeart/2005/8/layout/radial4"/>
    <dgm:cxn modelId="{B7CBDCB1-FE20-48DF-BDA8-49D61D35F6D8}" type="presParOf" srcId="{EC2A73F1-C408-4769-925A-408847D9DFD6}" destId="{AC1EAD98-1807-43BC-BC3F-CED5C0B44E1D}" srcOrd="1" destOrd="0" presId="urn:microsoft.com/office/officeart/2005/8/layout/radial4"/>
    <dgm:cxn modelId="{A46B790D-6186-49C2-84D1-34EEA8E4DB81}" type="presParOf" srcId="{EC2A73F1-C408-4769-925A-408847D9DFD6}" destId="{0D21FCD7-39BD-4BDA-ADBF-F9E48803E89B}" srcOrd="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2219B06-0325-4008-8C80-37877050CCAA}" type="doc">
      <dgm:prSet loTypeId="urn:microsoft.com/office/officeart/2005/8/layout/bList2" loCatId="list" qsTypeId="urn:microsoft.com/office/officeart/2005/8/quickstyle/simple1" qsCatId="simple" csTypeId="urn:microsoft.com/office/officeart/2005/8/colors/accent0_3" csCatId="mainScheme" phldr="1"/>
      <dgm:spPr/>
      <dgm:t>
        <a:bodyPr/>
        <a:lstStyle/>
        <a:p>
          <a:endParaRPr lang="en-US"/>
        </a:p>
      </dgm:t>
    </dgm:pt>
    <dgm:pt modelId="{270B156A-F9EB-4A9F-B87D-BDBDE4F4C1B6}">
      <dgm:prSet phldrT="[Text]" custT="1"/>
      <dgm:spPr/>
      <dgm:t>
        <a:bodyPr/>
        <a:lstStyle/>
        <a:p>
          <a:r>
            <a:rPr lang="en-GB" sz="1800" b="1" dirty="0"/>
            <a:t>Core Competency development</a:t>
          </a:r>
          <a:endParaRPr lang="en-US" sz="1800" b="1" dirty="0"/>
        </a:p>
      </dgm:t>
    </dgm:pt>
    <dgm:pt modelId="{30AC26D9-93EC-4242-9647-52416238F055}" type="parTrans" cxnId="{5EB95150-3ED9-416B-B027-7BD6E9C8BD12}">
      <dgm:prSet/>
      <dgm:spPr/>
      <dgm:t>
        <a:bodyPr/>
        <a:lstStyle/>
        <a:p>
          <a:endParaRPr lang="en-US" sz="1600"/>
        </a:p>
      </dgm:t>
    </dgm:pt>
    <dgm:pt modelId="{842A654C-2D05-4830-A52A-503CBE800251}" type="sibTrans" cxnId="{5EB95150-3ED9-416B-B027-7BD6E9C8BD12}">
      <dgm:prSet/>
      <dgm:spPr/>
      <dgm:t>
        <a:bodyPr/>
        <a:lstStyle/>
        <a:p>
          <a:endParaRPr lang="en-US" sz="1600"/>
        </a:p>
      </dgm:t>
    </dgm:pt>
    <dgm:pt modelId="{F6F612B3-0348-467C-9179-643106720418}">
      <dgm:prSet phldrT="[Text]" custT="1"/>
      <dgm:spPr/>
      <dgm:t>
        <a:bodyPr/>
        <a:lstStyle/>
        <a:p>
          <a:r>
            <a:rPr lang="en-GB" sz="1600" b="1" dirty="0"/>
            <a:t>Lack of Planning capabilities</a:t>
          </a:r>
          <a:endParaRPr lang="en-US" sz="1600" dirty="0"/>
        </a:p>
      </dgm:t>
    </dgm:pt>
    <dgm:pt modelId="{411D9B9A-6856-4BF8-A112-52FE6C67E06F}" type="parTrans" cxnId="{DE244A7B-DA68-4481-A6A1-1DF5F0BE2B84}">
      <dgm:prSet/>
      <dgm:spPr/>
      <dgm:t>
        <a:bodyPr/>
        <a:lstStyle/>
        <a:p>
          <a:endParaRPr lang="en-US" sz="1600"/>
        </a:p>
      </dgm:t>
    </dgm:pt>
    <dgm:pt modelId="{6D1394E3-9D4C-4EBC-AAC1-88E2C2A1F0C6}" type="sibTrans" cxnId="{DE244A7B-DA68-4481-A6A1-1DF5F0BE2B84}">
      <dgm:prSet/>
      <dgm:spPr/>
      <dgm:t>
        <a:bodyPr/>
        <a:lstStyle/>
        <a:p>
          <a:endParaRPr lang="en-US" sz="1600"/>
        </a:p>
      </dgm:t>
    </dgm:pt>
    <dgm:pt modelId="{893A17FC-E823-4685-8EF8-FFC55C82A0F3}">
      <dgm:prSet phldrT="[Text]" custT="1"/>
      <dgm:spPr/>
      <dgm:t>
        <a:bodyPr/>
        <a:lstStyle/>
        <a:p>
          <a:r>
            <a:rPr lang="en-GB" sz="1800" b="1" dirty="0"/>
            <a:t>Skills</a:t>
          </a:r>
          <a:endParaRPr lang="en-US" sz="1800" b="1" dirty="0"/>
        </a:p>
      </dgm:t>
    </dgm:pt>
    <dgm:pt modelId="{74C53C7D-29B3-443E-8D53-339F2C472276}" type="parTrans" cxnId="{4C9DAE24-D4A5-4A33-8E93-7616BF808460}">
      <dgm:prSet/>
      <dgm:spPr/>
      <dgm:t>
        <a:bodyPr/>
        <a:lstStyle/>
        <a:p>
          <a:endParaRPr lang="en-US" sz="1600"/>
        </a:p>
      </dgm:t>
    </dgm:pt>
    <dgm:pt modelId="{F76B4928-82DC-47FF-983F-CF038A87236F}" type="sibTrans" cxnId="{4C9DAE24-D4A5-4A33-8E93-7616BF808460}">
      <dgm:prSet/>
      <dgm:spPr/>
      <dgm:t>
        <a:bodyPr/>
        <a:lstStyle/>
        <a:p>
          <a:endParaRPr lang="en-US" sz="1600"/>
        </a:p>
      </dgm:t>
    </dgm:pt>
    <dgm:pt modelId="{99BC8DA5-7B0E-4A33-9213-08477ADF1FD8}">
      <dgm:prSet phldrT="[Text]" custT="1"/>
      <dgm:spPr/>
      <dgm:t>
        <a:bodyPr/>
        <a:lstStyle/>
        <a:p>
          <a:r>
            <a:rPr lang="en-GB" sz="1600" b="1" dirty="0"/>
            <a:t>Communication</a:t>
          </a:r>
          <a:endParaRPr lang="en-US" sz="1600" dirty="0"/>
        </a:p>
      </dgm:t>
    </dgm:pt>
    <dgm:pt modelId="{B8BB6DA1-8787-45C2-A693-E4ADF47E85E9}" type="parTrans" cxnId="{47FC5538-244E-4E88-805C-41AB75A8A3DF}">
      <dgm:prSet/>
      <dgm:spPr/>
      <dgm:t>
        <a:bodyPr/>
        <a:lstStyle/>
        <a:p>
          <a:endParaRPr lang="en-US" sz="1600"/>
        </a:p>
      </dgm:t>
    </dgm:pt>
    <dgm:pt modelId="{C302D8B6-DEE6-4FD5-BA4C-8BB216C0ED91}" type="sibTrans" cxnId="{47FC5538-244E-4E88-805C-41AB75A8A3DF}">
      <dgm:prSet/>
      <dgm:spPr/>
      <dgm:t>
        <a:bodyPr/>
        <a:lstStyle/>
        <a:p>
          <a:endParaRPr lang="en-US" sz="1600"/>
        </a:p>
      </dgm:t>
    </dgm:pt>
    <dgm:pt modelId="{A7DEE37B-3461-42FC-BA9D-5C0EAFACF2C4}">
      <dgm:prSet phldrT="[Text]" custT="1"/>
      <dgm:spPr/>
      <dgm:t>
        <a:bodyPr/>
        <a:lstStyle/>
        <a:p>
          <a:r>
            <a:rPr lang="en-GB" sz="1800" b="1" dirty="0"/>
            <a:t>Attitude</a:t>
          </a:r>
          <a:endParaRPr lang="en-US" sz="1800" b="1" dirty="0"/>
        </a:p>
      </dgm:t>
    </dgm:pt>
    <dgm:pt modelId="{5D8806B6-3EB0-4BD3-9FA8-49015825ED60}" type="parTrans" cxnId="{B458DC15-50CF-4718-ADF6-DC57C84597DF}">
      <dgm:prSet/>
      <dgm:spPr/>
      <dgm:t>
        <a:bodyPr/>
        <a:lstStyle/>
        <a:p>
          <a:endParaRPr lang="en-US" sz="1600"/>
        </a:p>
      </dgm:t>
    </dgm:pt>
    <dgm:pt modelId="{A8087743-FCD2-488F-8039-D153E8C7A06E}" type="sibTrans" cxnId="{B458DC15-50CF-4718-ADF6-DC57C84597DF}">
      <dgm:prSet/>
      <dgm:spPr/>
      <dgm:t>
        <a:bodyPr/>
        <a:lstStyle/>
        <a:p>
          <a:endParaRPr lang="en-US" sz="1600"/>
        </a:p>
      </dgm:t>
    </dgm:pt>
    <dgm:pt modelId="{97BAEFB6-B195-4DF5-8D94-AD849E073A8F}">
      <dgm:prSet phldrT="[Text]" custT="1"/>
      <dgm:spPr/>
      <dgm:t>
        <a:bodyPr/>
        <a:lstStyle/>
        <a:p>
          <a:r>
            <a:rPr lang="en-GB" sz="1600" b="1" dirty="0"/>
            <a:t>Lack of enthusiasm and initiative</a:t>
          </a:r>
          <a:endParaRPr lang="en-US" sz="1600" b="1" dirty="0"/>
        </a:p>
      </dgm:t>
    </dgm:pt>
    <dgm:pt modelId="{F6BB8FF0-D2C9-4A5B-80B4-4E614547FADB}" type="parTrans" cxnId="{C4BB93CC-F417-4314-ACCD-B57C918DB194}">
      <dgm:prSet/>
      <dgm:spPr/>
      <dgm:t>
        <a:bodyPr/>
        <a:lstStyle/>
        <a:p>
          <a:endParaRPr lang="en-US" sz="1600"/>
        </a:p>
      </dgm:t>
    </dgm:pt>
    <dgm:pt modelId="{E1D089E4-019E-4853-8F3A-736B61EE4530}" type="sibTrans" cxnId="{C4BB93CC-F417-4314-ACCD-B57C918DB194}">
      <dgm:prSet/>
      <dgm:spPr/>
      <dgm:t>
        <a:bodyPr/>
        <a:lstStyle/>
        <a:p>
          <a:endParaRPr lang="en-US" sz="1600"/>
        </a:p>
      </dgm:t>
    </dgm:pt>
    <dgm:pt modelId="{3C2979B7-6B4B-4AAC-A49D-095BCD439BC6}">
      <dgm:prSet phldrT="[Text]" custT="1"/>
      <dgm:spPr/>
      <dgm:t>
        <a:bodyPr/>
        <a:lstStyle/>
        <a:p>
          <a:r>
            <a:rPr lang="en-GB" sz="1600" b="1" dirty="0"/>
            <a:t> Mental issues on the rise</a:t>
          </a:r>
          <a:endParaRPr lang="en-US" sz="1600" b="1" dirty="0"/>
        </a:p>
      </dgm:t>
    </dgm:pt>
    <dgm:pt modelId="{378AA63B-3993-471E-BC31-E2D41B20AF02}" type="parTrans" cxnId="{2ED8F351-D175-4B5D-91A1-FEDF60EC4DD4}">
      <dgm:prSet/>
      <dgm:spPr/>
      <dgm:t>
        <a:bodyPr/>
        <a:lstStyle/>
        <a:p>
          <a:endParaRPr lang="en-US" sz="1600"/>
        </a:p>
      </dgm:t>
    </dgm:pt>
    <dgm:pt modelId="{8172E300-B274-4C7C-ABF4-B03365B57F11}" type="sibTrans" cxnId="{2ED8F351-D175-4B5D-91A1-FEDF60EC4DD4}">
      <dgm:prSet/>
      <dgm:spPr/>
      <dgm:t>
        <a:bodyPr/>
        <a:lstStyle/>
        <a:p>
          <a:endParaRPr lang="en-US" sz="1600"/>
        </a:p>
      </dgm:t>
    </dgm:pt>
    <dgm:pt modelId="{2C05B554-4899-42F0-88AC-123DCA7F135F}">
      <dgm:prSet phldrT="[Text]" custT="1"/>
      <dgm:spPr/>
      <dgm:t>
        <a:bodyPr/>
        <a:lstStyle/>
        <a:p>
          <a:endParaRPr lang="en-US" sz="1600" dirty="0"/>
        </a:p>
      </dgm:t>
    </dgm:pt>
    <dgm:pt modelId="{F39DADCE-682D-4258-97C5-B503DABE200D}" type="parTrans" cxnId="{FEF13795-847E-4E69-8E49-E08127D5DB28}">
      <dgm:prSet/>
      <dgm:spPr/>
      <dgm:t>
        <a:bodyPr/>
        <a:lstStyle/>
        <a:p>
          <a:endParaRPr lang="en-US" sz="1600"/>
        </a:p>
      </dgm:t>
    </dgm:pt>
    <dgm:pt modelId="{B35DABE7-C1B3-4148-9AF8-2EC3BECB3627}" type="sibTrans" cxnId="{FEF13795-847E-4E69-8E49-E08127D5DB28}">
      <dgm:prSet/>
      <dgm:spPr/>
      <dgm:t>
        <a:bodyPr/>
        <a:lstStyle/>
        <a:p>
          <a:endParaRPr lang="en-US" sz="1600"/>
        </a:p>
      </dgm:t>
    </dgm:pt>
    <dgm:pt modelId="{6B2C81F8-05C0-4FAF-9E4F-7DA623C2E3D6}">
      <dgm:prSet custT="1"/>
      <dgm:spPr/>
      <dgm:t>
        <a:bodyPr/>
        <a:lstStyle/>
        <a:p>
          <a:r>
            <a:rPr lang="en-GB" sz="1600" b="1" dirty="0"/>
            <a:t>Non-Independent thinking</a:t>
          </a:r>
        </a:p>
      </dgm:t>
    </dgm:pt>
    <dgm:pt modelId="{710C29A8-B5E2-4ED4-8ABE-342A318F0FCC}" type="parTrans" cxnId="{BB16BE5D-1257-4C0B-94FD-30990DD6B533}">
      <dgm:prSet/>
      <dgm:spPr/>
      <dgm:t>
        <a:bodyPr/>
        <a:lstStyle/>
        <a:p>
          <a:endParaRPr lang="en-US" sz="1600"/>
        </a:p>
      </dgm:t>
    </dgm:pt>
    <dgm:pt modelId="{55FFC304-555F-4DDF-B3D0-4619733366B1}" type="sibTrans" cxnId="{BB16BE5D-1257-4C0B-94FD-30990DD6B533}">
      <dgm:prSet/>
      <dgm:spPr/>
      <dgm:t>
        <a:bodyPr/>
        <a:lstStyle/>
        <a:p>
          <a:endParaRPr lang="en-US" sz="1600"/>
        </a:p>
      </dgm:t>
    </dgm:pt>
    <dgm:pt modelId="{29CC2478-5577-4F20-9858-3FAF09BADFE4}">
      <dgm:prSet custT="1"/>
      <dgm:spPr/>
      <dgm:t>
        <a:bodyPr/>
        <a:lstStyle/>
        <a:p>
          <a:r>
            <a:rPr lang="en-GB" sz="1600" b="1" dirty="0"/>
            <a:t>Lack of Independent learning ability</a:t>
          </a:r>
        </a:p>
      </dgm:t>
    </dgm:pt>
    <dgm:pt modelId="{65D9F232-5CCD-47A8-8903-C0BC898F90F9}" type="parTrans" cxnId="{B5B75A68-B5A1-4EA3-AB7A-F62AF19603F8}">
      <dgm:prSet/>
      <dgm:spPr/>
      <dgm:t>
        <a:bodyPr/>
        <a:lstStyle/>
        <a:p>
          <a:endParaRPr lang="en-US" sz="1600"/>
        </a:p>
      </dgm:t>
    </dgm:pt>
    <dgm:pt modelId="{ED1034DB-0F9E-472F-9BA4-62B1EBF8C36A}" type="sibTrans" cxnId="{B5B75A68-B5A1-4EA3-AB7A-F62AF19603F8}">
      <dgm:prSet/>
      <dgm:spPr/>
      <dgm:t>
        <a:bodyPr/>
        <a:lstStyle/>
        <a:p>
          <a:endParaRPr lang="en-US" sz="1600"/>
        </a:p>
      </dgm:t>
    </dgm:pt>
    <dgm:pt modelId="{DEAA5791-60C6-41D0-B8CA-C22C5CC33CE9}">
      <dgm:prSet custT="1"/>
      <dgm:spPr/>
      <dgm:t>
        <a:bodyPr/>
        <a:lstStyle/>
        <a:p>
          <a:r>
            <a:rPr lang="en-GB" sz="1600" b="1" dirty="0"/>
            <a:t>Lack of comprehensive analysis capability</a:t>
          </a:r>
        </a:p>
      </dgm:t>
    </dgm:pt>
    <dgm:pt modelId="{1C39A5A3-3C2A-4BBF-ADF6-7FA3132B33E0}" type="parTrans" cxnId="{00AA5152-6816-4F8A-900D-FF81F08FC6E4}">
      <dgm:prSet/>
      <dgm:spPr/>
      <dgm:t>
        <a:bodyPr/>
        <a:lstStyle/>
        <a:p>
          <a:endParaRPr lang="en-US" sz="1600"/>
        </a:p>
      </dgm:t>
    </dgm:pt>
    <dgm:pt modelId="{73F0FACE-1454-4117-8766-CC3290AE966D}" type="sibTrans" cxnId="{00AA5152-6816-4F8A-900D-FF81F08FC6E4}">
      <dgm:prSet/>
      <dgm:spPr/>
      <dgm:t>
        <a:bodyPr/>
        <a:lstStyle/>
        <a:p>
          <a:endParaRPr lang="en-US" sz="1600"/>
        </a:p>
      </dgm:t>
    </dgm:pt>
    <dgm:pt modelId="{2EA6B8E4-5634-4355-AEDF-C7FD4922DE40}">
      <dgm:prSet custT="1"/>
      <dgm:spPr/>
      <dgm:t>
        <a:bodyPr/>
        <a:lstStyle/>
        <a:p>
          <a:r>
            <a:rPr lang="en-GB" sz="1600" b="1" dirty="0"/>
            <a:t>No Sense of responsibility</a:t>
          </a:r>
        </a:p>
      </dgm:t>
    </dgm:pt>
    <dgm:pt modelId="{520B15DE-A5E4-418D-BF76-53A7E6845D54}" type="parTrans" cxnId="{20B5C405-1572-4998-899D-122B4D1E7B00}">
      <dgm:prSet/>
      <dgm:spPr/>
      <dgm:t>
        <a:bodyPr/>
        <a:lstStyle/>
        <a:p>
          <a:endParaRPr lang="en-US" sz="1600"/>
        </a:p>
      </dgm:t>
    </dgm:pt>
    <dgm:pt modelId="{C78E51EA-3A95-4B3E-99F3-A9D99341C2D3}" type="sibTrans" cxnId="{20B5C405-1572-4998-899D-122B4D1E7B00}">
      <dgm:prSet/>
      <dgm:spPr/>
      <dgm:t>
        <a:bodyPr/>
        <a:lstStyle/>
        <a:p>
          <a:endParaRPr lang="en-US" sz="1600"/>
        </a:p>
      </dgm:t>
    </dgm:pt>
    <dgm:pt modelId="{4BB2C8A3-BEA0-431E-AEA4-4D70B2FCB917}">
      <dgm:prSet custT="1"/>
      <dgm:spPr/>
      <dgm:t>
        <a:bodyPr/>
        <a:lstStyle/>
        <a:p>
          <a:r>
            <a:rPr lang="en-GB" sz="1600" b="1" dirty="0"/>
            <a:t>Lack of Passion</a:t>
          </a:r>
        </a:p>
      </dgm:t>
    </dgm:pt>
    <dgm:pt modelId="{6C714C59-A614-4AFE-8BAE-F6FCA30B5DC8}" type="parTrans" cxnId="{0AF03F1F-B4BB-49C0-BA14-5454C9733C3A}">
      <dgm:prSet/>
      <dgm:spPr/>
      <dgm:t>
        <a:bodyPr/>
        <a:lstStyle/>
        <a:p>
          <a:endParaRPr lang="en-US" sz="1600"/>
        </a:p>
      </dgm:t>
    </dgm:pt>
    <dgm:pt modelId="{54ECDFB3-F792-4B2F-B51F-F230AF7B776D}" type="sibTrans" cxnId="{0AF03F1F-B4BB-49C0-BA14-5454C9733C3A}">
      <dgm:prSet/>
      <dgm:spPr/>
      <dgm:t>
        <a:bodyPr/>
        <a:lstStyle/>
        <a:p>
          <a:endParaRPr lang="en-US" sz="1600"/>
        </a:p>
      </dgm:t>
    </dgm:pt>
    <dgm:pt modelId="{D974A8AB-E613-4C28-860B-6EA4E4A23482}">
      <dgm:prSet custT="1"/>
      <dgm:spPr/>
      <dgm:t>
        <a:bodyPr/>
        <a:lstStyle/>
        <a:p>
          <a:r>
            <a:rPr lang="en-GB" sz="1600" b="1" dirty="0"/>
            <a:t>Generally unhappy</a:t>
          </a:r>
        </a:p>
      </dgm:t>
    </dgm:pt>
    <dgm:pt modelId="{9C7805C5-F9D1-477C-9F43-625FDA53A2C1}" type="parTrans" cxnId="{389EA2ED-0EA8-4DE2-9FA6-1814EDAED975}">
      <dgm:prSet/>
      <dgm:spPr/>
      <dgm:t>
        <a:bodyPr/>
        <a:lstStyle/>
        <a:p>
          <a:endParaRPr lang="en-US" sz="1600"/>
        </a:p>
      </dgm:t>
    </dgm:pt>
    <dgm:pt modelId="{D50D642C-BDFF-476A-8790-ACAD8577D26E}" type="sibTrans" cxnId="{389EA2ED-0EA8-4DE2-9FA6-1814EDAED975}">
      <dgm:prSet/>
      <dgm:spPr/>
      <dgm:t>
        <a:bodyPr/>
        <a:lstStyle/>
        <a:p>
          <a:endParaRPr lang="en-US" sz="1600"/>
        </a:p>
      </dgm:t>
    </dgm:pt>
    <dgm:pt modelId="{26B86D3C-9650-44E4-989A-E1F4A4DFB552}">
      <dgm:prSet custT="1"/>
      <dgm:spPr/>
      <dgm:t>
        <a:bodyPr/>
        <a:lstStyle/>
        <a:p>
          <a:r>
            <a:rPr lang="en-GB" sz="1600" b="1" dirty="0"/>
            <a:t>Low morale</a:t>
          </a:r>
        </a:p>
      </dgm:t>
    </dgm:pt>
    <dgm:pt modelId="{75D91919-9AC2-4716-B57B-B08D2958D302}" type="parTrans" cxnId="{B69616A0-C2B9-42CD-9AF9-5FF7623A9917}">
      <dgm:prSet/>
      <dgm:spPr/>
      <dgm:t>
        <a:bodyPr/>
        <a:lstStyle/>
        <a:p>
          <a:endParaRPr lang="en-US" sz="1600"/>
        </a:p>
      </dgm:t>
    </dgm:pt>
    <dgm:pt modelId="{FC623E20-6981-43CA-A5D7-FCA270A3A0D0}" type="sibTrans" cxnId="{B69616A0-C2B9-42CD-9AF9-5FF7623A9917}">
      <dgm:prSet/>
      <dgm:spPr/>
      <dgm:t>
        <a:bodyPr/>
        <a:lstStyle/>
        <a:p>
          <a:endParaRPr lang="en-US" sz="1600"/>
        </a:p>
      </dgm:t>
    </dgm:pt>
    <dgm:pt modelId="{B93A6EF4-88CE-40FC-800D-CFC72D328F47}">
      <dgm:prSet custT="1"/>
      <dgm:spPr/>
      <dgm:t>
        <a:bodyPr/>
        <a:lstStyle/>
        <a:p>
          <a:r>
            <a:rPr lang="en-GB" sz="1600" b="1" dirty="0"/>
            <a:t>Insufficient preparation</a:t>
          </a:r>
        </a:p>
      </dgm:t>
    </dgm:pt>
    <dgm:pt modelId="{476B0390-D491-428F-BCA5-D428239F9560}" type="parTrans" cxnId="{206FEB2C-C5A1-4780-9339-A136F68D6941}">
      <dgm:prSet/>
      <dgm:spPr/>
      <dgm:t>
        <a:bodyPr/>
        <a:lstStyle/>
        <a:p>
          <a:endParaRPr lang="en-US" sz="1600"/>
        </a:p>
      </dgm:t>
    </dgm:pt>
    <dgm:pt modelId="{9C838E65-8707-4FD2-8D2F-4DC605646BEA}" type="sibTrans" cxnId="{206FEB2C-C5A1-4780-9339-A136F68D6941}">
      <dgm:prSet/>
      <dgm:spPr/>
      <dgm:t>
        <a:bodyPr/>
        <a:lstStyle/>
        <a:p>
          <a:endParaRPr lang="en-US" sz="1600"/>
        </a:p>
      </dgm:t>
    </dgm:pt>
    <dgm:pt modelId="{2C61D99C-15A8-4D89-B70A-BE8789C7E978}">
      <dgm:prSet phldrT="[Text]" custT="1"/>
      <dgm:spPr/>
      <dgm:t>
        <a:bodyPr/>
        <a:lstStyle/>
        <a:p>
          <a:r>
            <a:rPr lang="en-GB" sz="1600" b="1" dirty="0"/>
            <a:t>Adaptability</a:t>
          </a:r>
          <a:endParaRPr lang="en-US" sz="1600" b="1" dirty="0"/>
        </a:p>
      </dgm:t>
    </dgm:pt>
    <dgm:pt modelId="{2CE6FC6C-1451-4F64-9B73-049D6C25C1F4}" type="parTrans" cxnId="{BCDBEFB0-72AD-4519-933B-4F379A29BBA7}">
      <dgm:prSet/>
      <dgm:spPr/>
      <dgm:t>
        <a:bodyPr/>
        <a:lstStyle/>
        <a:p>
          <a:endParaRPr lang="en-US" sz="1600"/>
        </a:p>
      </dgm:t>
    </dgm:pt>
    <dgm:pt modelId="{FAFBDE93-9286-4482-8F43-C83A9E8D35C1}" type="sibTrans" cxnId="{BCDBEFB0-72AD-4519-933B-4F379A29BBA7}">
      <dgm:prSet/>
      <dgm:spPr/>
      <dgm:t>
        <a:bodyPr/>
        <a:lstStyle/>
        <a:p>
          <a:endParaRPr lang="en-US" sz="1600"/>
        </a:p>
      </dgm:t>
    </dgm:pt>
    <dgm:pt modelId="{49346C40-4D49-4001-960B-BA85D9A35DE1}">
      <dgm:prSet phldrT="[Text]" custT="1"/>
      <dgm:spPr/>
      <dgm:t>
        <a:bodyPr/>
        <a:lstStyle/>
        <a:p>
          <a:endParaRPr lang="en-US" sz="1600" dirty="0"/>
        </a:p>
      </dgm:t>
    </dgm:pt>
    <dgm:pt modelId="{36AE6920-674D-4A81-8B45-2CF2D2D78493}" type="parTrans" cxnId="{629326E3-3330-457B-8F2A-39FD266503F3}">
      <dgm:prSet/>
      <dgm:spPr/>
      <dgm:t>
        <a:bodyPr/>
        <a:lstStyle/>
        <a:p>
          <a:endParaRPr lang="en-US" sz="1600"/>
        </a:p>
      </dgm:t>
    </dgm:pt>
    <dgm:pt modelId="{E6021E7D-F319-4940-883B-1559215AC36B}" type="sibTrans" cxnId="{629326E3-3330-457B-8F2A-39FD266503F3}">
      <dgm:prSet/>
      <dgm:spPr/>
      <dgm:t>
        <a:bodyPr/>
        <a:lstStyle/>
        <a:p>
          <a:endParaRPr lang="en-US" sz="1600"/>
        </a:p>
      </dgm:t>
    </dgm:pt>
    <dgm:pt modelId="{7B7DFE2C-F7F6-4034-8E05-3AED7A19A70E}">
      <dgm:prSet phldrT="[Text]" custT="1"/>
      <dgm:spPr/>
      <dgm:t>
        <a:bodyPr/>
        <a:lstStyle/>
        <a:p>
          <a:r>
            <a:rPr lang="en-GB" sz="1600" b="1" dirty="0"/>
            <a:t>Creativity</a:t>
          </a:r>
          <a:endParaRPr lang="en-US" sz="1600" b="1" dirty="0"/>
        </a:p>
      </dgm:t>
    </dgm:pt>
    <dgm:pt modelId="{54FDAB59-38C9-4E13-AC4A-225DC94AC262}" type="parTrans" cxnId="{33967061-73E6-4E91-9424-41E8DA9C889D}">
      <dgm:prSet/>
      <dgm:spPr/>
      <dgm:t>
        <a:bodyPr/>
        <a:lstStyle/>
        <a:p>
          <a:endParaRPr lang="en-US" sz="1600"/>
        </a:p>
      </dgm:t>
    </dgm:pt>
    <dgm:pt modelId="{821FE226-9E68-4218-A66C-9995A1E3534C}" type="sibTrans" cxnId="{33967061-73E6-4E91-9424-41E8DA9C889D}">
      <dgm:prSet/>
      <dgm:spPr/>
      <dgm:t>
        <a:bodyPr/>
        <a:lstStyle/>
        <a:p>
          <a:endParaRPr lang="en-US" sz="1600"/>
        </a:p>
      </dgm:t>
    </dgm:pt>
    <dgm:pt modelId="{1B85AEEF-D2A1-4B40-B866-BEEC834CAB13}">
      <dgm:prSet phldrT="[Text]" custT="1"/>
      <dgm:spPr/>
      <dgm:t>
        <a:bodyPr/>
        <a:lstStyle/>
        <a:p>
          <a:r>
            <a:rPr lang="en-GB" sz="1600" b="1" dirty="0"/>
            <a:t>Teamwork</a:t>
          </a:r>
          <a:endParaRPr lang="en-US" sz="1600" b="1" dirty="0"/>
        </a:p>
      </dgm:t>
    </dgm:pt>
    <dgm:pt modelId="{AD748A2C-AC21-429B-B225-F76764F93C01}" type="parTrans" cxnId="{2487638C-2EF4-404B-8289-54C5D22DCAD3}">
      <dgm:prSet/>
      <dgm:spPr/>
      <dgm:t>
        <a:bodyPr/>
        <a:lstStyle/>
        <a:p>
          <a:endParaRPr lang="en-US" sz="1600"/>
        </a:p>
      </dgm:t>
    </dgm:pt>
    <dgm:pt modelId="{A7568A94-3C10-4763-A3BB-E55F12ED7130}" type="sibTrans" cxnId="{2487638C-2EF4-404B-8289-54C5D22DCAD3}">
      <dgm:prSet/>
      <dgm:spPr/>
      <dgm:t>
        <a:bodyPr/>
        <a:lstStyle/>
        <a:p>
          <a:endParaRPr lang="en-US" sz="1600"/>
        </a:p>
      </dgm:t>
    </dgm:pt>
    <dgm:pt modelId="{6850531E-3156-4A6F-BB31-47D292844F8A}">
      <dgm:prSet phldrT="[Text]" custT="1"/>
      <dgm:spPr/>
      <dgm:t>
        <a:bodyPr/>
        <a:lstStyle/>
        <a:p>
          <a:endParaRPr lang="en-US" sz="1600" dirty="0"/>
        </a:p>
      </dgm:t>
    </dgm:pt>
    <dgm:pt modelId="{EBE4FD7D-290F-4AC0-91DD-822D576C34E9}" type="parTrans" cxnId="{236AFBBB-AFD2-48A5-9AD7-AEA5958D072F}">
      <dgm:prSet/>
      <dgm:spPr/>
      <dgm:t>
        <a:bodyPr/>
        <a:lstStyle/>
        <a:p>
          <a:endParaRPr lang="en-US" sz="1600"/>
        </a:p>
      </dgm:t>
    </dgm:pt>
    <dgm:pt modelId="{EB739489-8EFB-4E9E-B398-A51A3FA96CD4}" type="sibTrans" cxnId="{236AFBBB-AFD2-48A5-9AD7-AEA5958D072F}">
      <dgm:prSet/>
      <dgm:spPr/>
      <dgm:t>
        <a:bodyPr/>
        <a:lstStyle/>
        <a:p>
          <a:endParaRPr lang="en-US" sz="1600"/>
        </a:p>
      </dgm:t>
    </dgm:pt>
    <dgm:pt modelId="{9C37A952-9A1F-4E43-AD59-C41E3984ACF2}">
      <dgm:prSet phldrT="[Text]" custT="1"/>
      <dgm:spPr/>
      <dgm:t>
        <a:bodyPr/>
        <a:lstStyle/>
        <a:p>
          <a:r>
            <a:rPr lang="en-GB" sz="1600" b="1" dirty="0"/>
            <a:t>Transparency</a:t>
          </a:r>
          <a:endParaRPr lang="en-US" sz="1600" b="1" dirty="0"/>
        </a:p>
      </dgm:t>
    </dgm:pt>
    <dgm:pt modelId="{FB06480C-97C4-484B-819E-00824A6E9F0B}" type="parTrans" cxnId="{788FC414-4399-49A1-A49D-D8B8B8A072A0}">
      <dgm:prSet/>
      <dgm:spPr/>
      <dgm:t>
        <a:bodyPr/>
        <a:lstStyle/>
        <a:p>
          <a:endParaRPr lang="en-US" sz="1600"/>
        </a:p>
      </dgm:t>
    </dgm:pt>
    <dgm:pt modelId="{A5E0B3B4-A975-42ED-99F5-8B021E1E0F11}" type="sibTrans" cxnId="{788FC414-4399-49A1-A49D-D8B8B8A072A0}">
      <dgm:prSet/>
      <dgm:spPr/>
      <dgm:t>
        <a:bodyPr/>
        <a:lstStyle/>
        <a:p>
          <a:endParaRPr lang="en-US" sz="1600"/>
        </a:p>
      </dgm:t>
    </dgm:pt>
    <dgm:pt modelId="{B8C6A4CC-C633-4DCF-B5AE-6D0CFA416192}">
      <dgm:prSet phldrT="[Text]" custT="1"/>
      <dgm:spPr/>
      <dgm:t>
        <a:bodyPr/>
        <a:lstStyle/>
        <a:p>
          <a:endParaRPr lang="en-US" sz="1600" b="1" dirty="0"/>
        </a:p>
      </dgm:t>
    </dgm:pt>
    <dgm:pt modelId="{EAF37125-A2F7-48DB-93EF-E7333C42987F}" type="parTrans" cxnId="{A0544BDF-1856-41D3-AB07-50132A67813D}">
      <dgm:prSet/>
      <dgm:spPr/>
      <dgm:t>
        <a:bodyPr/>
        <a:lstStyle/>
        <a:p>
          <a:endParaRPr lang="en-US" sz="1600"/>
        </a:p>
      </dgm:t>
    </dgm:pt>
    <dgm:pt modelId="{48D2E66B-A273-4100-8426-E47FB7DE7D31}" type="sibTrans" cxnId="{A0544BDF-1856-41D3-AB07-50132A67813D}">
      <dgm:prSet/>
      <dgm:spPr/>
      <dgm:t>
        <a:bodyPr/>
        <a:lstStyle/>
        <a:p>
          <a:endParaRPr lang="en-US" sz="1600"/>
        </a:p>
      </dgm:t>
    </dgm:pt>
    <dgm:pt modelId="{CCBB81F5-3D7E-4DDF-8021-C076A68992A8}">
      <dgm:prSet phldrT="[Text]" custT="1"/>
      <dgm:spPr/>
      <dgm:t>
        <a:bodyPr/>
        <a:lstStyle/>
        <a:p>
          <a:r>
            <a:rPr lang="en-GB" sz="1600" b="1" dirty="0"/>
            <a:t>Time Management</a:t>
          </a:r>
          <a:endParaRPr lang="en-US" sz="1600" b="1" dirty="0"/>
        </a:p>
      </dgm:t>
    </dgm:pt>
    <dgm:pt modelId="{7092602C-BC59-41DE-BEA3-2195074494BB}" type="parTrans" cxnId="{09B4171D-52F2-4701-9A16-B1C368B92343}">
      <dgm:prSet/>
      <dgm:spPr/>
      <dgm:t>
        <a:bodyPr/>
        <a:lstStyle/>
        <a:p>
          <a:endParaRPr lang="en-US" sz="1600"/>
        </a:p>
      </dgm:t>
    </dgm:pt>
    <dgm:pt modelId="{8E58DD94-F80C-48AE-8667-A5FFB1334514}" type="sibTrans" cxnId="{09B4171D-52F2-4701-9A16-B1C368B92343}">
      <dgm:prSet/>
      <dgm:spPr/>
      <dgm:t>
        <a:bodyPr/>
        <a:lstStyle/>
        <a:p>
          <a:endParaRPr lang="en-US" sz="1600"/>
        </a:p>
      </dgm:t>
    </dgm:pt>
    <dgm:pt modelId="{E17AFE4C-FA3E-401A-AB57-8359CFC43750}" type="pres">
      <dgm:prSet presAssocID="{B2219B06-0325-4008-8C80-37877050CCAA}" presName="diagram" presStyleCnt="0">
        <dgm:presLayoutVars>
          <dgm:dir/>
          <dgm:animLvl val="lvl"/>
          <dgm:resizeHandles val="exact"/>
        </dgm:presLayoutVars>
      </dgm:prSet>
      <dgm:spPr/>
    </dgm:pt>
    <dgm:pt modelId="{FA84B5CF-B65C-4E3E-B92B-CB5014B553B4}" type="pres">
      <dgm:prSet presAssocID="{270B156A-F9EB-4A9F-B87D-BDBDE4F4C1B6}" presName="compNode" presStyleCnt="0"/>
      <dgm:spPr/>
    </dgm:pt>
    <dgm:pt modelId="{A297B76F-54D9-4897-8174-2C876B019C3B}" type="pres">
      <dgm:prSet presAssocID="{270B156A-F9EB-4A9F-B87D-BDBDE4F4C1B6}" presName="childRect" presStyleLbl="bgAcc1" presStyleIdx="0" presStyleCnt="3" custScaleX="127577" custScaleY="260427" custLinFactNeighborX="-2219" custLinFactNeighborY="-1541">
        <dgm:presLayoutVars>
          <dgm:bulletEnabled val="1"/>
        </dgm:presLayoutVars>
      </dgm:prSet>
      <dgm:spPr/>
    </dgm:pt>
    <dgm:pt modelId="{4E0D808A-2466-471B-A52A-D44199E2535A}" type="pres">
      <dgm:prSet presAssocID="{270B156A-F9EB-4A9F-B87D-BDBDE4F4C1B6}" presName="parentText" presStyleLbl="node1" presStyleIdx="0" presStyleCnt="0">
        <dgm:presLayoutVars>
          <dgm:chMax val="0"/>
          <dgm:bulletEnabled val="1"/>
        </dgm:presLayoutVars>
      </dgm:prSet>
      <dgm:spPr/>
    </dgm:pt>
    <dgm:pt modelId="{238EDE62-2EDA-450A-B20C-094AAEC47949}" type="pres">
      <dgm:prSet presAssocID="{270B156A-F9EB-4A9F-B87D-BDBDE4F4C1B6}" presName="parentRect" presStyleLbl="alignNode1" presStyleIdx="0" presStyleCnt="3" custScaleX="127470" custScaleY="130391" custLinFactY="100000" custLinFactNeighborX="1914" custLinFactNeighborY="157245"/>
      <dgm:spPr/>
    </dgm:pt>
    <dgm:pt modelId="{2DC0D457-67A6-4DAC-A9E1-3A86A774BF97}" type="pres">
      <dgm:prSet presAssocID="{270B156A-F9EB-4A9F-B87D-BDBDE4F4C1B6}" presName="adorn" presStyleLbl="fgAccFollowNode1" presStyleIdx="0" presStyleCnt="3" custLinFactX="100000" custLinFactY="18096" custLinFactNeighborX="173970" custLinFactNeighborY="100000"/>
      <dgm:spPr/>
    </dgm:pt>
    <dgm:pt modelId="{99F15ECB-5183-44E3-9056-7D64EF3968A8}" type="pres">
      <dgm:prSet presAssocID="{842A654C-2D05-4830-A52A-503CBE800251}" presName="sibTrans" presStyleLbl="sibTrans2D1" presStyleIdx="0" presStyleCnt="0"/>
      <dgm:spPr/>
    </dgm:pt>
    <dgm:pt modelId="{2DD421F4-86F5-46BA-B698-D7C6580795E7}" type="pres">
      <dgm:prSet presAssocID="{893A17FC-E823-4685-8EF8-FFC55C82A0F3}" presName="compNode" presStyleCnt="0"/>
      <dgm:spPr/>
    </dgm:pt>
    <dgm:pt modelId="{C40D548D-591E-42CB-9259-165A298C0FB7}" type="pres">
      <dgm:prSet presAssocID="{893A17FC-E823-4685-8EF8-FFC55C82A0F3}" presName="childRect" presStyleLbl="bgAcc1" presStyleIdx="1" presStyleCnt="3" custScaleX="114355" custScaleY="219956" custLinFactNeighborX="-2419" custLinFactNeighborY="-709">
        <dgm:presLayoutVars>
          <dgm:bulletEnabled val="1"/>
        </dgm:presLayoutVars>
      </dgm:prSet>
      <dgm:spPr/>
    </dgm:pt>
    <dgm:pt modelId="{768F25D8-FCB7-4884-95C3-CB84E35F01BF}" type="pres">
      <dgm:prSet presAssocID="{893A17FC-E823-4685-8EF8-FFC55C82A0F3}" presName="parentText" presStyleLbl="node1" presStyleIdx="0" presStyleCnt="0">
        <dgm:presLayoutVars>
          <dgm:chMax val="0"/>
          <dgm:bulletEnabled val="1"/>
        </dgm:presLayoutVars>
      </dgm:prSet>
      <dgm:spPr/>
    </dgm:pt>
    <dgm:pt modelId="{58602222-73F4-46F0-B107-E330CA34CFBC}" type="pres">
      <dgm:prSet presAssocID="{893A17FC-E823-4685-8EF8-FFC55C82A0F3}" presName="parentRect" presStyleLbl="alignNode1" presStyleIdx="1" presStyleCnt="3" custScaleX="114149" custScaleY="125582" custLinFactY="100000" custLinFactNeighborX="-584" custLinFactNeighborY="111769"/>
      <dgm:spPr/>
    </dgm:pt>
    <dgm:pt modelId="{B475EBAE-2EE1-4047-AE14-0EADDEB6D37C}" type="pres">
      <dgm:prSet presAssocID="{893A17FC-E823-4685-8EF8-FFC55C82A0F3}" presName="adorn" presStyleLbl="fgAccFollowNode1" presStyleIdx="1" presStyleCnt="3" custScaleX="93328" custScaleY="90850" custLinFactX="-161632" custLinFactNeighborX="-200000" custLinFactNeighborY="55237"/>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297792A-DE68-4775-9C2C-D1DE1F654F99}" type="pres">
      <dgm:prSet presAssocID="{F76B4928-82DC-47FF-983F-CF038A87236F}" presName="sibTrans" presStyleLbl="sibTrans2D1" presStyleIdx="0" presStyleCnt="0"/>
      <dgm:spPr/>
    </dgm:pt>
    <dgm:pt modelId="{94470B9D-5CDA-4AB6-8454-7C1D541184C6}" type="pres">
      <dgm:prSet presAssocID="{A7DEE37B-3461-42FC-BA9D-5C0EAFACF2C4}" presName="compNode" presStyleCnt="0"/>
      <dgm:spPr/>
    </dgm:pt>
    <dgm:pt modelId="{06BEFBC4-E73A-4E39-A5BC-A1F77832409D}" type="pres">
      <dgm:prSet presAssocID="{A7DEE37B-3461-42FC-BA9D-5C0EAFACF2C4}" presName="childRect" presStyleLbl="bgAcc1" presStyleIdx="2" presStyleCnt="3" custScaleX="98783" custScaleY="284599" custLinFactNeighborX="-1268" custLinFactNeighborY="-5809">
        <dgm:presLayoutVars>
          <dgm:bulletEnabled val="1"/>
        </dgm:presLayoutVars>
      </dgm:prSet>
      <dgm:spPr/>
    </dgm:pt>
    <dgm:pt modelId="{D3B12D31-1BDD-4E08-B682-7507D5FAD404}" type="pres">
      <dgm:prSet presAssocID="{A7DEE37B-3461-42FC-BA9D-5C0EAFACF2C4}" presName="parentText" presStyleLbl="node1" presStyleIdx="0" presStyleCnt="0">
        <dgm:presLayoutVars>
          <dgm:chMax val="0"/>
          <dgm:bulletEnabled val="1"/>
        </dgm:presLayoutVars>
      </dgm:prSet>
      <dgm:spPr/>
    </dgm:pt>
    <dgm:pt modelId="{0AF9ABAC-67E1-46D6-80EF-AB8FF9AF5901}" type="pres">
      <dgm:prSet presAssocID="{A7DEE37B-3461-42FC-BA9D-5C0EAFACF2C4}" presName="parentRect" presStyleLbl="alignNode1" presStyleIdx="2" presStyleCnt="3" custLinFactY="100000" custLinFactNeighborX="3643" custLinFactNeighborY="115871"/>
      <dgm:spPr/>
    </dgm:pt>
    <dgm:pt modelId="{3E080128-AD90-4F46-8AF8-E5FAB9EF1438}" type="pres">
      <dgm:prSet presAssocID="{A7DEE37B-3461-42FC-BA9D-5C0EAFACF2C4}" presName="adorn" presStyleLbl="fgAccFollowNode1" presStyleIdx="2" presStyleCnt="3" custScaleX="78353" custScaleY="93345" custLinFactNeighborX="-18627" custLinFactNeighborY="5182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Lst>
  <dgm:cxnLst>
    <dgm:cxn modelId="{8E5C3403-7CD3-4133-854F-408F752922E7}" type="presOf" srcId="{F6F612B3-0348-467C-9179-643106720418}" destId="{A297B76F-54D9-4897-8174-2C876B019C3B}" srcOrd="0" destOrd="0" presId="urn:microsoft.com/office/officeart/2005/8/layout/bList2"/>
    <dgm:cxn modelId="{8A546B04-DBC8-4FFB-A705-486AA52F6A45}" type="presOf" srcId="{893A17FC-E823-4685-8EF8-FFC55C82A0F3}" destId="{58602222-73F4-46F0-B107-E330CA34CFBC}" srcOrd="1" destOrd="0" presId="urn:microsoft.com/office/officeart/2005/8/layout/bList2"/>
    <dgm:cxn modelId="{20B5C405-1572-4998-899D-122B4D1E7B00}" srcId="{A7DEE37B-3461-42FC-BA9D-5C0EAFACF2C4}" destId="{2EA6B8E4-5634-4355-AEDF-C7FD4922DE40}" srcOrd="1" destOrd="0" parTransId="{520B15DE-A5E4-418D-BF76-53A7E6845D54}" sibTransId="{C78E51EA-3A95-4B3E-99F3-A9D99341C2D3}"/>
    <dgm:cxn modelId="{C8A4820A-B1AB-44AE-9C1D-EE266F85A885}" type="presOf" srcId="{893A17FC-E823-4685-8EF8-FFC55C82A0F3}" destId="{768F25D8-FCB7-4884-95C3-CB84E35F01BF}" srcOrd="0" destOrd="0" presId="urn:microsoft.com/office/officeart/2005/8/layout/bList2"/>
    <dgm:cxn modelId="{788FC414-4399-49A1-A49D-D8B8B8A072A0}" srcId="{893A17FC-E823-4685-8EF8-FFC55C82A0F3}" destId="{9C37A952-9A1F-4E43-AD59-C41E3984ACF2}" srcOrd="4" destOrd="0" parTransId="{FB06480C-97C4-484B-819E-00824A6E9F0B}" sibTransId="{A5E0B3B4-A975-42ED-99F5-8B021E1E0F11}"/>
    <dgm:cxn modelId="{B458DC15-50CF-4718-ADF6-DC57C84597DF}" srcId="{B2219B06-0325-4008-8C80-37877050CCAA}" destId="{A7DEE37B-3461-42FC-BA9D-5C0EAFACF2C4}" srcOrd="2" destOrd="0" parTransId="{5D8806B6-3EB0-4BD3-9FA8-49015825ED60}" sibTransId="{A8087743-FCD2-488F-8039-D153E8C7A06E}"/>
    <dgm:cxn modelId="{2C813718-0744-43B1-A6F8-BBD2B8FB55AB}" type="presOf" srcId="{2C05B554-4899-42F0-88AC-123DCA7F135F}" destId="{A297B76F-54D9-4897-8174-2C876B019C3B}" srcOrd="0" destOrd="5" presId="urn:microsoft.com/office/officeart/2005/8/layout/bList2"/>
    <dgm:cxn modelId="{09B4171D-52F2-4701-9A16-B1C368B92343}" srcId="{893A17FC-E823-4685-8EF8-FFC55C82A0F3}" destId="{CCBB81F5-3D7E-4DDF-8021-C076A68992A8}" srcOrd="5" destOrd="0" parTransId="{7092602C-BC59-41DE-BEA3-2195074494BB}" sibTransId="{8E58DD94-F80C-48AE-8667-A5FFB1334514}"/>
    <dgm:cxn modelId="{0AF03F1F-B4BB-49C0-BA14-5454C9733C3A}" srcId="{A7DEE37B-3461-42FC-BA9D-5C0EAFACF2C4}" destId="{4BB2C8A3-BEA0-431E-AEA4-4D70B2FCB917}" srcOrd="2" destOrd="0" parTransId="{6C714C59-A614-4AFE-8BAE-F6FCA30B5DC8}" sibTransId="{54ECDFB3-F792-4B2F-B51F-F230AF7B776D}"/>
    <dgm:cxn modelId="{4C9DAE24-D4A5-4A33-8E93-7616BF808460}" srcId="{B2219B06-0325-4008-8C80-37877050CCAA}" destId="{893A17FC-E823-4685-8EF8-FFC55C82A0F3}" srcOrd="1" destOrd="0" parTransId="{74C53C7D-29B3-443E-8D53-339F2C472276}" sibTransId="{F76B4928-82DC-47FF-983F-CF038A87236F}"/>
    <dgm:cxn modelId="{206FEB2C-C5A1-4780-9339-A136F68D6941}" srcId="{270B156A-F9EB-4A9F-B87D-BDBDE4F4C1B6}" destId="{B93A6EF4-88CE-40FC-800D-CFC72D328F47}" srcOrd="4" destOrd="0" parTransId="{476B0390-D491-428F-BCA5-D428239F9560}" sibTransId="{9C838E65-8707-4FD2-8D2F-4DC605646BEA}"/>
    <dgm:cxn modelId="{9AD1352E-259D-44CA-9605-9EE956A912C4}" type="presOf" srcId="{270B156A-F9EB-4A9F-B87D-BDBDE4F4C1B6}" destId="{238EDE62-2EDA-450A-B20C-094AAEC47949}" srcOrd="1" destOrd="0" presId="urn:microsoft.com/office/officeart/2005/8/layout/bList2"/>
    <dgm:cxn modelId="{47FC5538-244E-4E88-805C-41AB75A8A3DF}" srcId="{893A17FC-E823-4685-8EF8-FFC55C82A0F3}" destId="{99BC8DA5-7B0E-4A33-9213-08477ADF1FD8}" srcOrd="0" destOrd="0" parTransId="{B8BB6DA1-8787-45C2-A693-E4ADF47E85E9}" sibTransId="{C302D8B6-DEE6-4FD5-BA4C-8BB216C0ED91}"/>
    <dgm:cxn modelId="{8A610E3E-6DC6-4D78-84F5-89054055BB33}" type="presOf" srcId="{D974A8AB-E613-4C28-860B-6EA4E4A23482}" destId="{06BEFBC4-E73A-4E39-A5BC-A1F77832409D}" srcOrd="0" destOrd="3" presId="urn:microsoft.com/office/officeart/2005/8/layout/bList2"/>
    <dgm:cxn modelId="{5227E05C-63F7-469F-8158-EE748E0FA256}" type="presOf" srcId="{9C37A952-9A1F-4E43-AD59-C41E3984ACF2}" destId="{C40D548D-591E-42CB-9259-165A298C0FB7}" srcOrd="0" destOrd="4" presId="urn:microsoft.com/office/officeart/2005/8/layout/bList2"/>
    <dgm:cxn modelId="{BB16BE5D-1257-4C0B-94FD-30990DD6B533}" srcId="{270B156A-F9EB-4A9F-B87D-BDBDE4F4C1B6}" destId="{6B2C81F8-05C0-4FAF-9E4F-7DA623C2E3D6}" srcOrd="1" destOrd="0" parTransId="{710C29A8-B5E2-4ED4-8ABE-342A318F0FCC}" sibTransId="{55FFC304-555F-4DDF-B3D0-4619733366B1}"/>
    <dgm:cxn modelId="{2D67E75E-F961-405F-9D81-3F16104A135C}" type="presOf" srcId="{A7DEE37B-3461-42FC-BA9D-5C0EAFACF2C4}" destId="{D3B12D31-1BDD-4E08-B682-7507D5FAD404}" srcOrd="0" destOrd="0" presId="urn:microsoft.com/office/officeart/2005/8/layout/bList2"/>
    <dgm:cxn modelId="{33967061-73E6-4E91-9424-41E8DA9C889D}" srcId="{893A17FC-E823-4685-8EF8-FFC55C82A0F3}" destId="{7B7DFE2C-F7F6-4034-8E05-3AED7A19A70E}" srcOrd="2" destOrd="0" parTransId="{54FDAB59-38C9-4E13-AC4A-225DC94AC262}" sibTransId="{821FE226-9E68-4218-A66C-9995A1E3534C}"/>
    <dgm:cxn modelId="{FC638062-5099-4A09-9A97-9EC1D923D9EA}" type="presOf" srcId="{29CC2478-5577-4F20-9858-3FAF09BADFE4}" destId="{A297B76F-54D9-4897-8174-2C876B019C3B}" srcOrd="0" destOrd="2" presId="urn:microsoft.com/office/officeart/2005/8/layout/bList2"/>
    <dgm:cxn modelId="{B6F6D162-4C9C-4F39-844E-2FEA2412101D}" type="presOf" srcId="{CCBB81F5-3D7E-4DDF-8021-C076A68992A8}" destId="{C40D548D-591E-42CB-9259-165A298C0FB7}" srcOrd="0" destOrd="5" presId="urn:microsoft.com/office/officeart/2005/8/layout/bList2"/>
    <dgm:cxn modelId="{F572D845-7F5C-4F14-B039-272FF47E79F6}" type="presOf" srcId="{B93A6EF4-88CE-40FC-800D-CFC72D328F47}" destId="{A297B76F-54D9-4897-8174-2C876B019C3B}" srcOrd="0" destOrd="4" presId="urn:microsoft.com/office/officeart/2005/8/layout/bList2"/>
    <dgm:cxn modelId="{B5B75A68-B5A1-4EA3-AB7A-F62AF19603F8}" srcId="{270B156A-F9EB-4A9F-B87D-BDBDE4F4C1B6}" destId="{29CC2478-5577-4F20-9858-3FAF09BADFE4}" srcOrd="2" destOrd="0" parTransId="{65D9F232-5CCD-47A8-8903-C0BC898F90F9}" sibTransId="{ED1034DB-0F9E-472F-9BA4-62B1EBF8C36A}"/>
    <dgm:cxn modelId="{967FDE6E-2834-4414-A8C7-0F5E3DE3D3F1}" type="presOf" srcId="{99BC8DA5-7B0E-4A33-9213-08477ADF1FD8}" destId="{C40D548D-591E-42CB-9259-165A298C0FB7}" srcOrd="0" destOrd="0" presId="urn:microsoft.com/office/officeart/2005/8/layout/bList2"/>
    <dgm:cxn modelId="{5EB95150-3ED9-416B-B027-7BD6E9C8BD12}" srcId="{B2219B06-0325-4008-8C80-37877050CCAA}" destId="{270B156A-F9EB-4A9F-B87D-BDBDE4F4C1B6}" srcOrd="0" destOrd="0" parTransId="{30AC26D9-93EC-4242-9647-52416238F055}" sibTransId="{842A654C-2D05-4830-A52A-503CBE800251}"/>
    <dgm:cxn modelId="{3C77F670-9BA8-4C70-BDAB-5D4CF6656E18}" type="presOf" srcId="{6B2C81F8-05C0-4FAF-9E4F-7DA623C2E3D6}" destId="{A297B76F-54D9-4897-8174-2C876B019C3B}" srcOrd="0" destOrd="1" presId="urn:microsoft.com/office/officeart/2005/8/layout/bList2"/>
    <dgm:cxn modelId="{2ED8F351-D175-4B5D-91A1-FEDF60EC4DD4}" srcId="{A7DEE37B-3461-42FC-BA9D-5C0EAFACF2C4}" destId="{3C2979B7-6B4B-4AAC-A49D-095BCD439BC6}" srcOrd="5" destOrd="0" parTransId="{378AA63B-3993-471E-BC31-E2D41B20AF02}" sibTransId="{8172E300-B274-4C7C-ABF4-B03365B57F11}"/>
    <dgm:cxn modelId="{00AA5152-6816-4F8A-900D-FF81F08FC6E4}" srcId="{270B156A-F9EB-4A9F-B87D-BDBDE4F4C1B6}" destId="{DEAA5791-60C6-41D0-B8CA-C22C5CC33CE9}" srcOrd="3" destOrd="0" parTransId="{1C39A5A3-3C2A-4BBF-ADF6-7FA3132B33E0}" sibTransId="{73F0FACE-1454-4117-8766-CC3290AE966D}"/>
    <dgm:cxn modelId="{13BE1773-D5A1-4754-B9BE-40CDB4CA4203}" type="presOf" srcId="{6850531E-3156-4A6F-BB31-47D292844F8A}" destId="{C40D548D-591E-42CB-9259-165A298C0FB7}" srcOrd="0" destOrd="7" presId="urn:microsoft.com/office/officeart/2005/8/layout/bList2"/>
    <dgm:cxn modelId="{DE244A7B-DA68-4481-A6A1-1DF5F0BE2B84}" srcId="{270B156A-F9EB-4A9F-B87D-BDBDE4F4C1B6}" destId="{F6F612B3-0348-467C-9179-643106720418}" srcOrd="0" destOrd="0" parTransId="{411D9B9A-6856-4BF8-A112-52FE6C67E06F}" sibTransId="{6D1394E3-9D4C-4EBC-AAC1-88E2C2A1F0C6}"/>
    <dgm:cxn modelId="{36FF257C-0AD5-4EBD-94A5-9EC297231EC2}" type="presOf" srcId="{1B85AEEF-D2A1-4B40-B866-BEEC834CAB13}" destId="{C40D548D-591E-42CB-9259-165A298C0FB7}" srcOrd="0" destOrd="3" presId="urn:microsoft.com/office/officeart/2005/8/layout/bList2"/>
    <dgm:cxn modelId="{D8CD527F-8858-4DBD-AD73-14A605A252BD}" type="presOf" srcId="{842A654C-2D05-4830-A52A-503CBE800251}" destId="{99F15ECB-5183-44E3-9056-7D64EF3968A8}" srcOrd="0" destOrd="0" presId="urn:microsoft.com/office/officeart/2005/8/layout/bList2"/>
    <dgm:cxn modelId="{92FB8A8B-4C7E-4FB4-9DA6-ED0EAD7D3EDF}" type="presOf" srcId="{7B7DFE2C-F7F6-4034-8E05-3AED7A19A70E}" destId="{C40D548D-591E-42CB-9259-165A298C0FB7}" srcOrd="0" destOrd="2" presId="urn:microsoft.com/office/officeart/2005/8/layout/bList2"/>
    <dgm:cxn modelId="{2487638C-2EF4-404B-8289-54C5D22DCAD3}" srcId="{893A17FC-E823-4685-8EF8-FFC55C82A0F3}" destId="{1B85AEEF-D2A1-4B40-B866-BEEC834CAB13}" srcOrd="3" destOrd="0" parTransId="{AD748A2C-AC21-429B-B225-F76764F93C01}" sibTransId="{A7568A94-3C10-4763-A3BB-E55F12ED7130}"/>
    <dgm:cxn modelId="{7465B192-FBED-4D01-A165-8FE5B68781E9}" type="presOf" srcId="{26B86D3C-9650-44E4-989A-E1F4A4DFB552}" destId="{06BEFBC4-E73A-4E39-A5BC-A1F77832409D}" srcOrd="0" destOrd="4" presId="urn:microsoft.com/office/officeart/2005/8/layout/bList2"/>
    <dgm:cxn modelId="{FEF13795-847E-4E69-8E49-E08127D5DB28}" srcId="{270B156A-F9EB-4A9F-B87D-BDBDE4F4C1B6}" destId="{2C05B554-4899-42F0-88AC-123DCA7F135F}" srcOrd="5" destOrd="0" parTransId="{F39DADCE-682D-4258-97C5-B503DABE200D}" sibTransId="{B35DABE7-C1B3-4148-9AF8-2EC3BECB3627}"/>
    <dgm:cxn modelId="{1916329A-3159-4320-B85A-BF1ADE1A8620}" type="presOf" srcId="{49346C40-4D49-4001-960B-BA85D9A35DE1}" destId="{C40D548D-591E-42CB-9259-165A298C0FB7}" srcOrd="0" destOrd="8" presId="urn:microsoft.com/office/officeart/2005/8/layout/bList2"/>
    <dgm:cxn modelId="{B69616A0-C2B9-42CD-9AF9-5FF7623A9917}" srcId="{A7DEE37B-3461-42FC-BA9D-5C0EAFACF2C4}" destId="{26B86D3C-9650-44E4-989A-E1F4A4DFB552}" srcOrd="4" destOrd="0" parTransId="{75D91919-9AC2-4716-B57B-B08D2958D302}" sibTransId="{FC623E20-6981-43CA-A5D7-FCA270A3A0D0}"/>
    <dgm:cxn modelId="{BCDBEFB0-72AD-4519-933B-4F379A29BBA7}" srcId="{893A17FC-E823-4685-8EF8-FFC55C82A0F3}" destId="{2C61D99C-15A8-4D89-B70A-BE8789C7E978}" srcOrd="1" destOrd="0" parTransId="{2CE6FC6C-1451-4F64-9B73-049D6C25C1F4}" sibTransId="{FAFBDE93-9286-4482-8F43-C83A9E8D35C1}"/>
    <dgm:cxn modelId="{5A1F45B7-CD36-49BC-AA07-0EDFAC9755A3}" type="presOf" srcId="{B8C6A4CC-C633-4DCF-B5AE-6D0CFA416192}" destId="{C40D548D-591E-42CB-9259-165A298C0FB7}" srcOrd="0" destOrd="6" presId="urn:microsoft.com/office/officeart/2005/8/layout/bList2"/>
    <dgm:cxn modelId="{236AFBBB-AFD2-48A5-9AD7-AEA5958D072F}" srcId="{893A17FC-E823-4685-8EF8-FFC55C82A0F3}" destId="{6850531E-3156-4A6F-BB31-47D292844F8A}" srcOrd="7" destOrd="0" parTransId="{EBE4FD7D-290F-4AC0-91DD-822D576C34E9}" sibTransId="{EB739489-8EFB-4E9E-B398-A51A3FA96CD4}"/>
    <dgm:cxn modelId="{6EA30DC2-FE7B-46DF-A998-BACD72F2B252}" type="presOf" srcId="{2C61D99C-15A8-4D89-B70A-BE8789C7E978}" destId="{C40D548D-591E-42CB-9259-165A298C0FB7}" srcOrd="0" destOrd="1" presId="urn:microsoft.com/office/officeart/2005/8/layout/bList2"/>
    <dgm:cxn modelId="{9DB29AC3-1B11-483F-91C3-1678C09BABD1}" type="presOf" srcId="{270B156A-F9EB-4A9F-B87D-BDBDE4F4C1B6}" destId="{4E0D808A-2466-471B-A52A-D44199E2535A}" srcOrd="0" destOrd="0" presId="urn:microsoft.com/office/officeart/2005/8/layout/bList2"/>
    <dgm:cxn modelId="{7EC2B3C4-1007-48DC-9585-D17E32D944A7}" type="presOf" srcId="{DEAA5791-60C6-41D0-B8CA-C22C5CC33CE9}" destId="{A297B76F-54D9-4897-8174-2C876B019C3B}" srcOrd="0" destOrd="3" presId="urn:microsoft.com/office/officeart/2005/8/layout/bList2"/>
    <dgm:cxn modelId="{79195DC5-2E6F-487E-9F43-EFAF18E6C45E}" type="presOf" srcId="{F76B4928-82DC-47FF-983F-CF038A87236F}" destId="{8297792A-DE68-4775-9C2C-D1DE1F654F99}" srcOrd="0" destOrd="0" presId="urn:microsoft.com/office/officeart/2005/8/layout/bList2"/>
    <dgm:cxn modelId="{C4BB93CC-F417-4314-ACCD-B57C918DB194}" srcId="{A7DEE37B-3461-42FC-BA9D-5C0EAFACF2C4}" destId="{97BAEFB6-B195-4DF5-8D94-AD849E073A8F}" srcOrd="0" destOrd="0" parTransId="{F6BB8FF0-D2C9-4A5B-80B4-4E614547FADB}" sibTransId="{E1D089E4-019E-4853-8F3A-736B61EE4530}"/>
    <dgm:cxn modelId="{98284BCD-1C9E-42B9-9F94-C413F30FC92C}" type="presOf" srcId="{2EA6B8E4-5634-4355-AEDF-C7FD4922DE40}" destId="{06BEFBC4-E73A-4E39-A5BC-A1F77832409D}" srcOrd="0" destOrd="1" presId="urn:microsoft.com/office/officeart/2005/8/layout/bList2"/>
    <dgm:cxn modelId="{5B65D7CE-1633-4E9F-B24E-9A58062CD16D}" type="presOf" srcId="{A7DEE37B-3461-42FC-BA9D-5C0EAFACF2C4}" destId="{0AF9ABAC-67E1-46D6-80EF-AB8FF9AF5901}" srcOrd="1" destOrd="0" presId="urn:microsoft.com/office/officeart/2005/8/layout/bList2"/>
    <dgm:cxn modelId="{544886D1-DC32-4F24-985B-917516FF0B6E}" type="presOf" srcId="{4BB2C8A3-BEA0-431E-AEA4-4D70B2FCB917}" destId="{06BEFBC4-E73A-4E39-A5BC-A1F77832409D}" srcOrd="0" destOrd="2" presId="urn:microsoft.com/office/officeart/2005/8/layout/bList2"/>
    <dgm:cxn modelId="{43DE38D4-5231-4506-B368-63A14E04CCF8}" type="presOf" srcId="{B2219B06-0325-4008-8C80-37877050CCAA}" destId="{E17AFE4C-FA3E-401A-AB57-8359CFC43750}" srcOrd="0" destOrd="0" presId="urn:microsoft.com/office/officeart/2005/8/layout/bList2"/>
    <dgm:cxn modelId="{A0544BDF-1856-41D3-AB07-50132A67813D}" srcId="{893A17FC-E823-4685-8EF8-FFC55C82A0F3}" destId="{B8C6A4CC-C633-4DCF-B5AE-6D0CFA416192}" srcOrd="6" destOrd="0" parTransId="{EAF37125-A2F7-48DB-93EF-E7333C42987F}" sibTransId="{48D2E66B-A273-4100-8426-E47FB7DE7D31}"/>
    <dgm:cxn modelId="{E73DD0E1-B4A6-4D0F-952D-5952432C019A}" type="presOf" srcId="{97BAEFB6-B195-4DF5-8D94-AD849E073A8F}" destId="{06BEFBC4-E73A-4E39-A5BC-A1F77832409D}" srcOrd="0" destOrd="0" presId="urn:microsoft.com/office/officeart/2005/8/layout/bList2"/>
    <dgm:cxn modelId="{52AF1CE2-D29B-49AD-B965-A510F1EBF03F}" type="presOf" srcId="{3C2979B7-6B4B-4AAC-A49D-095BCD439BC6}" destId="{06BEFBC4-E73A-4E39-A5BC-A1F77832409D}" srcOrd="0" destOrd="5" presId="urn:microsoft.com/office/officeart/2005/8/layout/bList2"/>
    <dgm:cxn modelId="{629326E3-3330-457B-8F2A-39FD266503F3}" srcId="{893A17FC-E823-4685-8EF8-FFC55C82A0F3}" destId="{49346C40-4D49-4001-960B-BA85D9A35DE1}" srcOrd="8" destOrd="0" parTransId="{36AE6920-674D-4A81-8B45-2CF2D2D78493}" sibTransId="{E6021E7D-F319-4940-883B-1559215AC36B}"/>
    <dgm:cxn modelId="{389EA2ED-0EA8-4DE2-9FA6-1814EDAED975}" srcId="{A7DEE37B-3461-42FC-BA9D-5C0EAFACF2C4}" destId="{D974A8AB-E613-4C28-860B-6EA4E4A23482}" srcOrd="3" destOrd="0" parTransId="{9C7805C5-F9D1-477C-9F43-625FDA53A2C1}" sibTransId="{D50D642C-BDFF-476A-8790-ACAD8577D26E}"/>
    <dgm:cxn modelId="{F2BFF8AA-7201-4447-8F17-C223EE6499FD}" type="presParOf" srcId="{E17AFE4C-FA3E-401A-AB57-8359CFC43750}" destId="{FA84B5CF-B65C-4E3E-B92B-CB5014B553B4}" srcOrd="0" destOrd="0" presId="urn:microsoft.com/office/officeart/2005/8/layout/bList2"/>
    <dgm:cxn modelId="{EBA334E7-E332-4031-92AD-84E5706ED16F}" type="presParOf" srcId="{FA84B5CF-B65C-4E3E-B92B-CB5014B553B4}" destId="{A297B76F-54D9-4897-8174-2C876B019C3B}" srcOrd="0" destOrd="0" presId="urn:microsoft.com/office/officeart/2005/8/layout/bList2"/>
    <dgm:cxn modelId="{47BD1F15-5BCF-41B8-A376-D0BF711EC258}" type="presParOf" srcId="{FA84B5CF-B65C-4E3E-B92B-CB5014B553B4}" destId="{4E0D808A-2466-471B-A52A-D44199E2535A}" srcOrd="1" destOrd="0" presId="urn:microsoft.com/office/officeart/2005/8/layout/bList2"/>
    <dgm:cxn modelId="{8716AB7E-8013-4314-B53C-E7D24DE8AAAB}" type="presParOf" srcId="{FA84B5CF-B65C-4E3E-B92B-CB5014B553B4}" destId="{238EDE62-2EDA-450A-B20C-094AAEC47949}" srcOrd="2" destOrd="0" presId="urn:microsoft.com/office/officeart/2005/8/layout/bList2"/>
    <dgm:cxn modelId="{966CF46E-EFDD-46B5-88D0-3E5E9999DA2B}" type="presParOf" srcId="{FA84B5CF-B65C-4E3E-B92B-CB5014B553B4}" destId="{2DC0D457-67A6-4DAC-A9E1-3A86A774BF97}" srcOrd="3" destOrd="0" presId="urn:microsoft.com/office/officeart/2005/8/layout/bList2"/>
    <dgm:cxn modelId="{1E969A49-F239-491C-A496-836E917DCBFE}" type="presParOf" srcId="{E17AFE4C-FA3E-401A-AB57-8359CFC43750}" destId="{99F15ECB-5183-44E3-9056-7D64EF3968A8}" srcOrd="1" destOrd="0" presId="urn:microsoft.com/office/officeart/2005/8/layout/bList2"/>
    <dgm:cxn modelId="{AE8A51BA-5CFE-47F7-99E7-E4D91C79D151}" type="presParOf" srcId="{E17AFE4C-FA3E-401A-AB57-8359CFC43750}" destId="{2DD421F4-86F5-46BA-B698-D7C6580795E7}" srcOrd="2" destOrd="0" presId="urn:microsoft.com/office/officeart/2005/8/layout/bList2"/>
    <dgm:cxn modelId="{761F9948-399C-44B7-B6EC-0FCC150752FB}" type="presParOf" srcId="{2DD421F4-86F5-46BA-B698-D7C6580795E7}" destId="{C40D548D-591E-42CB-9259-165A298C0FB7}" srcOrd="0" destOrd="0" presId="urn:microsoft.com/office/officeart/2005/8/layout/bList2"/>
    <dgm:cxn modelId="{4A757F6A-1264-4E4A-874E-C87C240B43F6}" type="presParOf" srcId="{2DD421F4-86F5-46BA-B698-D7C6580795E7}" destId="{768F25D8-FCB7-4884-95C3-CB84E35F01BF}" srcOrd="1" destOrd="0" presId="urn:microsoft.com/office/officeart/2005/8/layout/bList2"/>
    <dgm:cxn modelId="{00003E1F-8DB7-4FEC-A041-B5E2B6FCC8E4}" type="presParOf" srcId="{2DD421F4-86F5-46BA-B698-D7C6580795E7}" destId="{58602222-73F4-46F0-B107-E330CA34CFBC}" srcOrd="2" destOrd="0" presId="urn:microsoft.com/office/officeart/2005/8/layout/bList2"/>
    <dgm:cxn modelId="{565CD295-FCE4-46B9-A188-0B57397A15A8}" type="presParOf" srcId="{2DD421F4-86F5-46BA-B698-D7C6580795E7}" destId="{B475EBAE-2EE1-4047-AE14-0EADDEB6D37C}" srcOrd="3" destOrd="0" presId="urn:microsoft.com/office/officeart/2005/8/layout/bList2"/>
    <dgm:cxn modelId="{7478AE1A-C926-4454-8EF2-6E10F27D8650}" type="presParOf" srcId="{E17AFE4C-FA3E-401A-AB57-8359CFC43750}" destId="{8297792A-DE68-4775-9C2C-D1DE1F654F99}" srcOrd="3" destOrd="0" presId="urn:microsoft.com/office/officeart/2005/8/layout/bList2"/>
    <dgm:cxn modelId="{ADBFB01A-E628-4DE6-AD19-5E061588D317}" type="presParOf" srcId="{E17AFE4C-FA3E-401A-AB57-8359CFC43750}" destId="{94470B9D-5CDA-4AB6-8454-7C1D541184C6}" srcOrd="4" destOrd="0" presId="urn:microsoft.com/office/officeart/2005/8/layout/bList2"/>
    <dgm:cxn modelId="{3FB7224B-05F0-4DD2-B631-B53B2FD5F4FE}" type="presParOf" srcId="{94470B9D-5CDA-4AB6-8454-7C1D541184C6}" destId="{06BEFBC4-E73A-4E39-A5BC-A1F77832409D}" srcOrd="0" destOrd="0" presId="urn:microsoft.com/office/officeart/2005/8/layout/bList2"/>
    <dgm:cxn modelId="{A7CF037E-F5F9-4E5F-9717-47BB4F6105DD}" type="presParOf" srcId="{94470B9D-5CDA-4AB6-8454-7C1D541184C6}" destId="{D3B12D31-1BDD-4E08-B682-7507D5FAD404}" srcOrd="1" destOrd="0" presId="urn:microsoft.com/office/officeart/2005/8/layout/bList2"/>
    <dgm:cxn modelId="{3FA93EDF-3485-4401-926A-B779D3FF7DAA}" type="presParOf" srcId="{94470B9D-5CDA-4AB6-8454-7C1D541184C6}" destId="{0AF9ABAC-67E1-46D6-80EF-AB8FF9AF5901}" srcOrd="2" destOrd="0" presId="urn:microsoft.com/office/officeart/2005/8/layout/bList2"/>
    <dgm:cxn modelId="{1F93B393-DDCE-4D9A-8822-C55924372EC8}" type="presParOf" srcId="{94470B9D-5CDA-4AB6-8454-7C1D541184C6}" destId="{3E080128-AD90-4F46-8AF8-E5FAB9EF1438}"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30FAE71-EA5F-4A37-B3F6-4FE2143A1DE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33FA635-60C1-432E-99D2-B547D4B14D1A}">
      <dgm:prSet/>
      <dgm:spPr/>
      <dgm:t>
        <a:bodyPr/>
        <a:lstStyle/>
        <a:p>
          <a:pPr>
            <a:lnSpc>
              <a:spcPct val="100000"/>
            </a:lnSpc>
          </a:pPr>
          <a:r>
            <a:rPr lang="en-US" dirty="0"/>
            <a:t>Evaluate the entire PoE entry</a:t>
          </a:r>
        </a:p>
      </dgm:t>
    </dgm:pt>
    <dgm:pt modelId="{452BF4F6-2314-4A9F-8B02-7B3F2F7243EF}" type="parTrans" cxnId="{C66C3935-DACC-41CF-BEC4-FA3157C18141}">
      <dgm:prSet/>
      <dgm:spPr/>
      <dgm:t>
        <a:bodyPr/>
        <a:lstStyle/>
        <a:p>
          <a:endParaRPr lang="en-US"/>
        </a:p>
      </dgm:t>
    </dgm:pt>
    <dgm:pt modelId="{C2AEC364-A24B-4557-8503-457F805FED3E}" type="sibTrans" cxnId="{C66C3935-DACC-41CF-BEC4-FA3157C18141}">
      <dgm:prSet/>
      <dgm:spPr/>
      <dgm:t>
        <a:bodyPr/>
        <a:lstStyle/>
        <a:p>
          <a:endParaRPr lang="en-US"/>
        </a:p>
      </dgm:t>
    </dgm:pt>
    <dgm:pt modelId="{FB1CFF56-415D-40AD-85FD-5B660AEDC088}">
      <dgm:prSet/>
      <dgm:spPr/>
      <dgm:t>
        <a:bodyPr/>
        <a:lstStyle/>
        <a:p>
          <a:pPr>
            <a:lnSpc>
              <a:spcPct val="100000"/>
            </a:lnSpc>
          </a:pPr>
          <a:r>
            <a:rPr lang="en-US"/>
            <a:t>Make sure all elements of authentication are present</a:t>
          </a:r>
        </a:p>
      </dgm:t>
    </dgm:pt>
    <dgm:pt modelId="{AE0952A3-9BDF-4176-82C3-93230752764A}" type="parTrans" cxnId="{3AB7D4C6-2B9D-4856-99A5-0666A9292DDB}">
      <dgm:prSet/>
      <dgm:spPr/>
      <dgm:t>
        <a:bodyPr/>
        <a:lstStyle/>
        <a:p>
          <a:endParaRPr lang="en-US"/>
        </a:p>
      </dgm:t>
    </dgm:pt>
    <dgm:pt modelId="{605CB9F2-51D1-4479-BB6D-B925D521B43E}" type="sibTrans" cxnId="{3AB7D4C6-2B9D-4856-99A5-0666A9292DDB}">
      <dgm:prSet/>
      <dgm:spPr/>
      <dgm:t>
        <a:bodyPr/>
        <a:lstStyle/>
        <a:p>
          <a:endParaRPr lang="en-US"/>
        </a:p>
      </dgm:t>
    </dgm:pt>
    <dgm:pt modelId="{CDDA62A8-3D47-436C-AD89-2C83E34C9C81}">
      <dgm:prSet/>
      <dgm:spPr/>
      <dgm:t>
        <a:bodyPr/>
        <a:lstStyle/>
        <a:p>
          <a:pPr>
            <a:lnSpc>
              <a:spcPct val="100000"/>
            </a:lnSpc>
          </a:pPr>
          <a:r>
            <a:rPr lang="en-US" dirty="0"/>
            <a:t>Most NB:</a:t>
          </a:r>
        </a:p>
      </dgm:t>
    </dgm:pt>
    <dgm:pt modelId="{C26783CA-8962-460A-BD04-1F066E3E6B90}" type="parTrans" cxnId="{108B9D89-D48E-44B5-B8FA-6477F9841B55}">
      <dgm:prSet/>
      <dgm:spPr/>
      <dgm:t>
        <a:bodyPr/>
        <a:lstStyle/>
        <a:p>
          <a:endParaRPr lang="en-US"/>
        </a:p>
      </dgm:t>
    </dgm:pt>
    <dgm:pt modelId="{2FE1FC72-BB4D-4572-A01A-795A22955704}" type="sibTrans" cxnId="{108B9D89-D48E-44B5-B8FA-6477F9841B55}">
      <dgm:prSet/>
      <dgm:spPr/>
      <dgm:t>
        <a:bodyPr/>
        <a:lstStyle/>
        <a:p>
          <a:endParaRPr lang="en-US"/>
        </a:p>
      </dgm:t>
    </dgm:pt>
    <dgm:pt modelId="{858A24F7-18E5-4EF1-962A-004F2DF6ACF6}" type="pres">
      <dgm:prSet presAssocID="{430FAE71-EA5F-4A37-B3F6-4FE2143A1DE6}" presName="root" presStyleCnt="0">
        <dgm:presLayoutVars>
          <dgm:dir/>
          <dgm:resizeHandles val="exact"/>
        </dgm:presLayoutVars>
      </dgm:prSet>
      <dgm:spPr/>
    </dgm:pt>
    <dgm:pt modelId="{A467B004-285D-4249-9723-1E04B01F1B82}" type="pres">
      <dgm:prSet presAssocID="{F33FA635-60C1-432E-99D2-B547D4B14D1A}" presName="compNode" presStyleCnt="0"/>
      <dgm:spPr/>
    </dgm:pt>
    <dgm:pt modelId="{A965E7A5-1DF4-4A61-B141-CB518EBA7745}" type="pres">
      <dgm:prSet presAssocID="{F33FA635-60C1-432E-99D2-B547D4B14D1A}" presName="bgRect" presStyleLbl="bgShp" presStyleIdx="0" presStyleCnt="3"/>
      <dgm:spPr/>
    </dgm:pt>
    <dgm:pt modelId="{BAA4C638-50B8-4A62-A747-DC3979517C0A}" type="pres">
      <dgm:prSet presAssocID="{F33FA635-60C1-432E-99D2-B547D4B14D1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B179DBBB-47CB-40E7-AB30-0FFAEA01A3E6}" type="pres">
      <dgm:prSet presAssocID="{F33FA635-60C1-432E-99D2-B547D4B14D1A}" presName="spaceRect" presStyleCnt="0"/>
      <dgm:spPr/>
    </dgm:pt>
    <dgm:pt modelId="{B3100DFE-C208-4C2E-B440-B3C4025B9CD4}" type="pres">
      <dgm:prSet presAssocID="{F33FA635-60C1-432E-99D2-B547D4B14D1A}" presName="parTx" presStyleLbl="revTx" presStyleIdx="0" presStyleCnt="3">
        <dgm:presLayoutVars>
          <dgm:chMax val="0"/>
          <dgm:chPref val="0"/>
        </dgm:presLayoutVars>
      </dgm:prSet>
      <dgm:spPr/>
    </dgm:pt>
    <dgm:pt modelId="{1773EC3E-79AB-4403-95BE-D72520DF6990}" type="pres">
      <dgm:prSet presAssocID="{C2AEC364-A24B-4557-8503-457F805FED3E}" presName="sibTrans" presStyleCnt="0"/>
      <dgm:spPr/>
    </dgm:pt>
    <dgm:pt modelId="{146511F3-3527-4108-8395-7938C59DC518}" type="pres">
      <dgm:prSet presAssocID="{FB1CFF56-415D-40AD-85FD-5B660AEDC088}" presName="compNode" presStyleCnt="0"/>
      <dgm:spPr/>
    </dgm:pt>
    <dgm:pt modelId="{1504BA9E-D3B5-4F95-A7D1-7C6874C6971E}" type="pres">
      <dgm:prSet presAssocID="{FB1CFF56-415D-40AD-85FD-5B660AEDC088}" presName="bgRect" presStyleLbl="bgShp" presStyleIdx="1" presStyleCnt="3"/>
      <dgm:spPr/>
    </dgm:pt>
    <dgm:pt modelId="{0F89892E-8DF3-432B-9B71-93EE49782823}" type="pres">
      <dgm:prSet presAssocID="{FB1CFF56-415D-40AD-85FD-5B660AEDC08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Key"/>
        </a:ext>
      </dgm:extLst>
    </dgm:pt>
    <dgm:pt modelId="{0F4BE6C5-CDDC-495B-BCBF-695F5FB3246F}" type="pres">
      <dgm:prSet presAssocID="{FB1CFF56-415D-40AD-85FD-5B660AEDC088}" presName="spaceRect" presStyleCnt="0"/>
      <dgm:spPr/>
    </dgm:pt>
    <dgm:pt modelId="{6D14EA17-F5E2-48BE-9CEA-6AF44634E53F}" type="pres">
      <dgm:prSet presAssocID="{FB1CFF56-415D-40AD-85FD-5B660AEDC088}" presName="parTx" presStyleLbl="revTx" presStyleIdx="1" presStyleCnt="3">
        <dgm:presLayoutVars>
          <dgm:chMax val="0"/>
          <dgm:chPref val="0"/>
        </dgm:presLayoutVars>
      </dgm:prSet>
      <dgm:spPr/>
    </dgm:pt>
    <dgm:pt modelId="{AF10D947-7993-4FEB-9AA3-F62D023DEFEF}" type="pres">
      <dgm:prSet presAssocID="{605CB9F2-51D1-4479-BB6D-B925D521B43E}" presName="sibTrans" presStyleCnt="0"/>
      <dgm:spPr/>
    </dgm:pt>
    <dgm:pt modelId="{88C66CD0-87F1-4602-A839-89B53F45BA63}" type="pres">
      <dgm:prSet presAssocID="{CDDA62A8-3D47-436C-AD89-2C83E34C9C81}" presName="compNode" presStyleCnt="0"/>
      <dgm:spPr/>
    </dgm:pt>
    <dgm:pt modelId="{E7775732-28D9-4D21-9496-EAE7C685B659}" type="pres">
      <dgm:prSet presAssocID="{CDDA62A8-3D47-436C-AD89-2C83E34C9C81}" presName="bgRect" presStyleLbl="bgShp" presStyleIdx="2" presStyleCnt="3" custLinFactNeighborX="-3282" custLinFactNeighborY="-2562"/>
      <dgm:spPr/>
    </dgm:pt>
    <dgm:pt modelId="{C2D81D6A-A140-4DD3-8CD7-1D2FC8AA79C0}" type="pres">
      <dgm:prSet presAssocID="{CDDA62A8-3D47-436C-AD89-2C83E34C9C8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mployee Badge"/>
        </a:ext>
      </dgm:extLst>
    </dgm:pt>
    <dgm:pt modelId="{50277413-87EA-4BFA-A062-4984A8ACACB4}" type="pres">
      <dgm:prSet presAssocID="{CDDA62A8-3D47-436C-AD89-2C83E34C9C81}" presName="spaceRect" presStyleCnt="0"/>
      <dgm:spPr/>
    </dgm:pt>
    <dgm:pt modelId="{40CD3021-0346-44C9-8FEB-358311FDA51A}" type="pres">
      <dgm:prSet presAssocID="{CDDA62A8-3D47-436C-AD89-2C83E34C9C81}" presName="parTx" presStyleLbl="revTx" presStyleIdx="2" presStyleCnt="3">
        <dgm:presLayoutVars>
          <dgm:chMax val="0"/>
          <dgm:chPref val="0"/>
        </dgm:presLayoutVars>
      </dgm:prSet>
      <dgm:spPr/>
    </dgm:pt>
  </dgm:ptLst>
  <dgm:cxnLst>
    <dgm:cxn modelId="{C732D002-91B9-455F-BFB5-9AA2301A4F9F}" type="presOf" srcId="{430FAE71-EA5F-4A37-B3F6-4FE2143A1DE6}" destId="{858A24F7-18E5-4EF1-962A-004F2DF6ACF6}" srcOrd="0" destOrd="0" presId="urn:microsoft.com/office/officeart/2018/2/layout/IconVerticalSolidList"/>
    <dgm:cxn modelId="{F6287509-6EF5-47C2-8DC0-3CEF04912344}" type="presOf" srcId="{CDDA62A8-3D47-436C-AD89-2C83E34C9C81}" destId="{40CD3021-0346-44C9-8FEB-358311FDA51A}" srcOrd="0" destOrd="0" presId="urn:microsoft.com/office/officeart/2018/2/layout/IconVerticalSolidList"/>
    <dgm:cxn modelId="{9DF46314-0F79-4EC6-8515-533B8AF4CD71}" type="presOf" srcId="{FB1CFF56-415D-40AD-85FD-5B660AEDC088}" destId="{6D14EA17-F5E2-48BE-9CEA-6AF44634E53F}" srcOrd="0" destOrd="0" presId="urn:microsoft.com/office/officeart/2018/2/layout/IconVerticalSolidList"/>
    <dgm:cxn modelId="{C66C3935-DACC-41CF-BEC4-FA3157C18141}" srcId="{430FAE71-EA5F-4A37-B3F6-4FE2143A1DE6}" destId="{F33FA635-60C1-432E-99D2-B547D4B14D1A}" srcOrd="0" destOrd="0" parTransId="{452BF4F6-2314-4A9F-8B02-7B3F2F7243EF}" sibTransId="{C2AEC364-A24B-4557-8503-457F805FED3E}"/>
    <dgm:cxn modelId="{B8FAC743-BEFA-4751-93A9-D4BDF63B6CB5}" type="presOf" srcId="{F33FA635-60C1-432E-99D2-B547D4B14D1A}" destId="{B3100DFE-C208-4C2E-B440-B3C4025B9CD4}" srcOrd="0" destOrd="0" presId="urn:microsoft.com/office/officeart/2018/2/layout/IconVerticalSolidList"/>
    <dgm:cxn modelId="{108B9D89-D48E-44B5-B8FA-6477F9841B55}" srcId="{430FAE71-EA5F-4A37-B3F6-4FE2143A1DE6}" destId="{CDDA62A8-3D47-436C-AD89-2C83E34C9C81}" srcOrd="2" destOrd="0" parTransId="{C26783CA-8962-460A-BD04-1F066E3E6B90}" sibTransId="{2FE1FC72-BB4D-4572-A01A-795A22955704}"/>
    <dgm:cxn modelId="{3AB7D4C6-2B9D-4856-99A5-0666A9292DDB}" srcId="{430FAE71-EA5F-4A37-B3F6-4FE2143A1DE6}" destId="{FB1CFF56-415D-40AD-85FD-5B660AEDC088}" srcOrd="1" destOrd="0" parTransId="{AE0952A3-9BDF-4176-82C3-93230752764A}" sibTransId="{605CB9F2-51D1-4479-BB6D-B925D521B43E}"/>
    <dgm:cxn modelId="{88055EAE-64B3-4444-BB0F-649177B9E4AE}" type="presParOf" srcId="{858A24F7-18E5-4EF1-962A-004F2DF6ACF6}" destId="{A467B004-285D-4249-9723-1E04B01F1B82}" srcOrd="0" destOrd="0" presId="urn:microsoft.com/office/officeart/2018/2/layout/IconVerticalSolidList"/>
    <dgm:cxn modelId="{B034A0DC-822A-433C-A210-1546B2AD1972}" type="presParOf" srcId="{A467B004-285D-4249-9723-1E04B01F1B82}" destId="{A965E7A5-1DF4-4A61-B141-CB518EBA7745}" srcOrd="0" destOrd="0" presId="urn:microsoft.com/office/officeart/2018/2/layout/IconVerticalSolidList"/>
    <dgm:cxn modelId="{15146E57-2A3C-4886-A4C9-1760C6B9771C}" type="presParOf" srcId="{A467B004-285D-4249-9723-1E04B01F1B82}" destId="{BAA4C638-50B8-4A62-A747-DC3979517C0A}" srcOrd="1" destOrd="0" presId="urn:microsoft.com/office/officeart/2018/2/layout/IconVerticalSolidList"/>
    <dgm:cxn modelId="{AEE7486B-162B-48AC-B4EA-40657F703A2F}" type="presParOf" srcId="{A467B004-285D-4249-9723-1E04B01F1B82}" destId="{B179DBBB-47CB-40E7-AB30-0FFAEA01A3E6}" srcOrd="2" destOrd="0" presId="urn:microsoft.com/office/officeart/2018/2/layout/IconVerticalSolidList"/>
    <dgm:cxn modelId="{957E2E95-3AC3-4267-8ED4-1DB13229934B}" type="presParOf" srcId="{A467B004-285D-4249-9723-1E04B01F1B82}" destId="{B3100DFE-C208-4C2E-B440-B3C4025B9CD4}" srcOrd="3" destOrd="0" presId="urn:microsoft.com/office/officeart/2018/2/layout/IconVerticalSolidList"/>
    <dgm:cxn modelId="{066A763A-39F9-40B6-A4A9-577DEB4D69E0}" type="presParOf" srcId="{858A24F7-18E5-4EF1-962A-004F2DF6ACF6}" destId="{1773EC3E-79AB-4403-95BE-D72520DF6990}" srcOrd="1" destOrd="0" presId="urn:microsoft.com/office/officeart/2018/2/layout/IconVerticalSolidList"/>
    <dgm:cxn modelId="{216C0E73-0045-441F-80A1-40A8E86C7CA4}" type="presParOf" srcId="{858A24F7-18E5-4EF1-962A-004F2DF6ACF6}" destId="{146511F3-3527-4108-8395-7938C59DC518}" srcOrd="2" destOrd="0" presId="urn:microsoft.com/office/officeart/2018/2/layout/IconVerticalSolidList"/>
    <dgm:cxn modelId="{DA179F1E-E41D-4153-864B-2991FC40D735}" type="presParOf" srcId="{146511F3-3527-4108-8395-7938C59DC518}" destId="{1504BA9E-D3B5-4F95-A7D1-7C6874C6971E}" srcOrd="0" destOrd="0" presId="urn:microsoft.com/office/officeart/2018/2/layout/IconVerticalSolidList"/>
    <dgm:cxn modelId="{23FC64A4-3CA1-4165-9D1D-EF8100F2AA7A}" type="presParOf" srcId="{146511F3-3527-4108-8395-7938C59DC518}" destId="{0F89892E-8DF3-432B-9B71-93EE49782823}" srcOrd="1" destOrd="0" presId="urn:microsoft.com/office/officeart/2018/2/layout/IconVerticalSolidList"/>
    <dgm:cxn modelId="{390864F2-85CC-4AE3-86DD-351799D64672}" type="presParOf" srcId="{146511F3-3527-4108-8395-7938C59DC518}" destId="{0F4BE6C5-CDDC-495B-BCBF-695F5FB3246F}" srcOrd="2" destOrd="0" presId="urn:microsoft.com/office/officeart/2018/2/layout/IconVerticalSolidList"/>
    <dgm:cxn modelId="{51373030-673C-4871-90DE-8FDD65B70B57}" type="presParOf" srcId="{146511F3-3527-4108-8395-7938C59DC518}" destId="{6D14EA17-F5E2-48BE-9CEA-6AF44634E53F}" srcOrd="3" destOrd="0" presId="urn:microsoft.com/office/officeart/2018/2/layout/IconVerticalSolidList"/>
    <dgm:cxn modelId="{42B90EED-A00F-4A61-ABB2-C7B233AB0CFA}" type="presParOf" srcId="{858A24F7-18E5-4EF1-962A-004F2DF6ACF6}" destId="{AF10D947-7993-4FEB-9AA3-F62D023DEFEF}" srcOrd="3" destOrd="0" presId="urn:microsoft.com/office/officeart/2018/2/layout/IconVerticalSolidList"/>
    <dgm:cxn modelId="{30D1C9BB-6140-4C50-B087-472AD10D87F7}" type="presParOf" srcId="{858A24F7-18E5-4EF1-962A-004F2DF6ACF6}" destId="{88C66CD0-87F1-4602-A839-89B53F45BA63}" srcOrd="4" destOrd="0" presId="urn:microsoft.com/office/officeart/2018/2/layout/IconVerticalSolidList"/>
    <dgm:cxn modelId="{0E225C49-50DB-4312-81C9-AB4CA0851F5B}" type="presParOf" srcId="{88C66CD0-87F1-4602-A839-89B53F45BA63}" destId="{E7775732-28D9-4D21-9496-EAE7C685B659}" srcOrd="0" destOrd="0" presId="urn:microsoft.com/office/officeart/2018/2/layout/IconVerticalSolidList"/>
    <dgm:cxn modelId="{71100EEB-1DC8-477A-90EB-2B6810F334AC}" type="presParOf" srcId="{88C66CD0-87F1-4602-A839-89B53F45BA63}" destId="{C2D81D6A-A140-4DD3-8CD7-1D2FC8AA79C0}" srcOrd="1" destOrd="0" presId="urn:microsoft.com/office/officeart/2018/2/layout/IconVerticalSolidList"/>
    <dgm:cxn modelId="{46F9C3B9-B3F3-46F8-B3C0-9A3ED23FEC84}" type="presParOf" srcId="{88C66CD0-87F1-4602-A839-89B53F45BA63}" destId="{50277413-87EA-4BFA-A062-4984A8ACACB4}" srcOrd="2" destOrd="0" presId="urn:microsoft.com/office/officeart/2018/2/layout/IconVerticalSolidList"/>
    <dgm:cxn modelId="{0D9276D6-0929-4CB3-A183-B8BAC735651A}" type="presParOf" srcId="{88C66CD0-87F1-4602-A839-89B53F45BA63}" destId="{40CD3021-0346-44C9-8FEB-358311FDA51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ADE336-60D1-488F-AB61-544EE7351FA3}"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ZA"/>
        </a:p>
      </dgm:t>
    </dgm:pt>
    <dgm:pt modelId="{FA9C3509-F090-4FD5-911D-0826C747C207}">
      <dgm:prSet phldrT="[Text]"/>
      <dgm:spPr>
        <a:solidFill>
          <a:schemeClr val="accent1">
            <a:lumMod val="50000"/>
          </a:schemeClr>
        </a:solidFill>
      </dgm:spPr>
      <dgm:t>
        <a:bodyPr/>
        <a:lstStyle/>
        <a:p>
          <a:r>
            <a:rPr lang="en-ZA" dirty="0"/>
            <a:t>NOT APPROVED AS A TUTOR</a:t>
          </a:r>
        </a:p>
      </dgm:t>
    </dgm:pt>
    <dgm:pt modelId="{04FB597D-66B1-4B30-A065-1AFE6C14B9D1}" type="parTrans" cxnId="{C3213949-993F-41E0-A656-53821410BEDF}">
      <dgm:prSet/>
      <dgm:spPr/>
      <dgm:t>
        <a:bodyPr/>
        <a:lstStyle/>
        <a:p>
          <a:endParaRPr lang="en-ZA"/>
        </a:p>
      </dgm:t>
    </dgm:pt>
    <dgm:pt modelId="{119164BD-736A-4BC1-8A08-89847E36C083}" type="sibTrans" cxnId="{C3213949-993F-41E0-A656-53821410BEDF}">
      <dgm:prSet/>
      <dgm:spPr/>
      <dgm:t>
        <a:bodyPr/>
        <a:lstStyle/>
        <a:p>
          <a:endParaRPr lang="en-ZA"/>
        </a:p>
      </dgm:t>
    </dgm:pt>
    <dgm:pt modelId="{D0DA0DC3-FDF3-4943-A5BD-57D6EB8838EB}">
      <dgm:prSet phldrT="[Text]"/>
      <dgm:spPr>
        <a:solidFill>
          <a:schemeClr val="accent1">
            <a:lumMod val="75000"/>
          </a:schemeClr>
        </a:solidFill>
      </dgm:spPr>
      <dgm:t>
        <a:bodyPr/>
        <a:lstStyle/>
        <a:p>
          <a:r>
            <a:rPr lang="en-ZA" dirty="0"/>
            <a:t>Non-participation in Continuing Professional Development</a:t>
          </a:r>
        </a:p>
      </dgm:t>
    </dgm:pt>
    <dgm:pt modelId="{45D3DE15-9E0E-423C-909F-798AC738D351}" type="parTrans" cxnId="{3F686B28-071D-4935-A8A7-B10A5736CCA0}">
      <dgm:prSet/>
      <dgm:spPr/>
      <dgm:t>
        <a:bodyPr/>
        <a:lstStyle/>
        <a:p>
          <a:endParaRPr lang="en-ZA"/>
        </a:p>
      </dgm:t>
    </dgm:pt>
    <dgm:pt modelId="{9874DF71-BEAE-46CB-994C-DDD01B040C47}" type="sibTrans" cxnId="{3F686B28-071D-4935-A8A7-B10A5736CCA0}">
      <dgm:prSet/>
      <dgm:spPr/>
      <dgm:t>
        <a:bodyPr/>
        <a:lstStyle/>
        <a:p>
          <a:endParaRPr lang="en-ZA"/>
        </a:p>
      </dgm:t>
    </dgm:pt>
    <dgm:pt modelId="{07BE4709-72D0-47DE-A5A2-8933E9877E94}">
      <dgm:prSet phldrT="[Text]"/>
      <dgm:spPr>
        <a:solidFill>
          <a:schemeClr val="accent1">
            <a:lumMod val="75000"/>
          </a:schemeClr>
        </a:solidFill>
      </dgm:spPr>
      <dgm:t>
        <a:bodyPr/>
        <a:lstStyle/>
        <a:p>
          <a:r>
            <a:rPr lang="en-ZA" dirty="0"/>
            <a:t>Incomplete forms, e.g., Section F to be filled in by Commissioner of Oaths</a:t>
          </a:r>
        </a:p>
      </dgm:t>
    </dgm:pt>
    <dgm:pt modelId="{6779BC41-8B33-43E2-A7E1-41AECDA5F84E}" type="parTrans" cxnId="{03F695AA-0A01-4067-82A1-DF970AF4DDF6}">
      <dgm:prSet/>
      <dgm:spPr/>
      <dgm:t>
        <a:bodyPr/>
        <a:lstStyle/>
        <a:p>
          <a:endParaRPr lang="en-ZA"/>
        </a:p>
      </dgm:t>
    </dgm:pt>
    <dgm:pt modelId="{7DFBF57B-9F35-4AF2-87B8-4C3B244B808E}" type="sibTrans" cxnId="{03F695AA-0A01-4067-82A1-DF970AF4DDF6}">
      <dgm:prSet/>
      <dgm:spPr/>
      <dgm:t>
        <a:bodyPr/>
        <a:lstStyle/>
        <a:p>
          <a:endParaRPr lang="en-ZA"/>
        </a:p>
      </dgm:t>
    </dgm:pt>
    <dgm:pt modelId="{9530A6F6-EA6C-4FEC-A67B-DE370F337285}">
      <dgm:prSet phldrT="[Text]"/>
      <dgm:spPr>
        <a:solidFill>
          <a:schemeClr val="accent1">
            <a:lumMod val="75000"/>
          </a:schemeClr>
        </a:solidFill>
      </dgm:spPr>
      <dgm:t>
        <a:bodyPr/>
        <a:lstStyle/>
        <a:p>
          <a:r>
            <a:rPr lang="en-ZA" dirty="0"/>
            <a:t>Non-payment of evaluation fees</a:t>
          </a:r>
        </a:p>
      </dgm:t>
    </dgm:pt>
    <dgm:pt modelId="{4B6D48F1-FAC2-4524-95E3-6BCD3CEF64B6}" type="parTrans" cxnId="{0F80F95F-F378-4784-B8B5-C8D4AB54243F}">
      <dgm:prSet/>
      <dgm:spPr/>
      <dgm:t>
        <a:bodyPr/>
        <a:lstStyle/>
        <a:p>
          <a:endParaRPr lang="en-ZA"/>
        </a:p>
      </dgm:t>
    </dgm:pt>
    <dgm:pt modelId="{04DFE4CD-5E14-4170-9D1E-B3CAB6E7E6F8}" type="sibTrans" cxnId="{0F80F95F-F378-4784-B8B5-C8D4AB54243F}">
      <dgm:prSet/>
      <dgm:spPr/>
      <dgm:t>
        <a:bodyPr/>
        <a:lstStyle/>
        <a:p>
          <a:endParaRPr lang="en-ZA"/>
        </a:p>
      </dgm:t>
    </dgm:pt>
    <dgm:pt modelId="{D98EC303-46A3-47BB-8F7C-EB0929008BE3}">
      <dgm:prSet/>
      <dgm:spPr>
        <a:solidFill>
          <a:schemeClr val="accent1">
            <a:lumMod val="75000"/>
          </a:schemeClr>
        </a:solidFill>
      </dgm:spPr>
      <dgm:t>
        <a:bodyPr/>
        <a:lstStyle/>
        <a:p>
          <a:r>
            <a:rPr lang="en-ZA" dirty="0"/>
            <a:t>Erasure from Register</a:t>
          </a:r>
        </a:p>
      </dgm:t>
    </dgm:pt>
    <dgm:pt modelId="{AF37C991-37AA-426A-B210-3DD7F7468424}" type="parTrans" cxnId="{C97C2E23-134D-4C7C-BEF5-803060C2A248}">
      <dgm:prSet/>
      <dgm:spPr/>
      <dgm:t>
        <a:bodyPr/>
        <a:lstStyle/>
        <a:p>
          <a:endParaRPr lang="en-ZA"/>
        </a:p>
      </dgm:t>
    </dgm:pt>
    <dgm:pt modelId="{EB6551EF-37FF-4DBF-88C9-19DA1BF1FE8C}" type="sibTrans" cxnId="{C97C2E23-134D-4C7C-BEF5-803060C2A248}">
      <dgm:prSet/>
      <dgm:spPr/>
      <dgm:t>
        <a:bodyPr/>
        <a:lstStyle/>
        <a:p>
          <a:endParaRPr lang="en-ZA"/>
        </a:p>
      </dgm:t>
    </dgm:pt>
    <dgm:pt modelId="{6D275E2F-C381-4EB8-9A69-F3E6AEC74140}">
      <dgm:prSet/>
      <dgm:spPr>
        <a:solidFill>
          <a:schemeClr val="accent1">
            <a:lumMod val="75000"/>
          </a:schemeClr>
        </a:solidFill>
      </dgm:spPr>
      <dgm:t>
        <a:bodyPr/>
        <a:lstStyle/>
        <a:p>
          <a:r>
            <a:rPr lang="en-ZA" dirty="0"/>
            <a:t>Pharmacist who only practices part-time in a pharmacy</a:t>
          </a:r>
        </a:p>
      </dgm:t>
    </dgm:pt>
    <dgm:pt modelId="{2FEFF675-39C8-4419-8D7A-F9CFAF08B950}" type="parTrans" cxnId="{EBD8D0BA-F287-479D-8C44-5A8D9C2A6760}">
      <dgm:prSet/>
      <dgm:spPr/>
      <dgm:t>
        <a:bodyPr/>
        <a:lstStyle/>
        <a:p>
          <a:endParaRPr lang="en-ZA"/>
        </a:p>
      </dgm:t>
    </dgm:pt>
    <dgm:pt modelId="{5156C40E-C468-46DF-8DE3-675760A5C7BF}" type="sibTrans" cxnId="{EBD8D0BA-F287-479D-8C44-5A8D9C2A6760}">
      <dgm:prSet/>
      <dgm:spPr/>
      <dgm:t>
        <a:bodyPr/>
        <a:lstStyle/>
        <a:p>
          <a:endParaRPr lang="en-ZA"/>
        </a:p>
      </dgm:t>
    </dgm:pt>
    <dgm:pt modelId="{19823C9B-D570-4411-BC82-EA8542E2389A}">
      <dgm:prSet/>
      <dgm:spPr>
        <a:solidFill>
          <a:schemeClr val="accent1">
            <a:lumMod val="75000"/>
          </a:schemeClr>
        </a:solidFill>
      </dgm:spPr>
      <dgm:t>
        <a:bodyPr/>
        <a:lstStyle/>
        <a:p>
          <a:r>
            <a:rPr lang="en-ZA" dirty="0"/>
            <a:t>Pharmacist with a suspended sentence</a:t>
          </a:r>
        </a:p>
      </dgm:t>
    </dgm:pt>
    <dgm:pt modelId="{DB19C26D-747C-4903-9E16-C7E5A89922D1}" type="parTrans" cxnId="{7895E688-3CBE-4856-97A9-D5F91C4EE9AC}">
      <dgm:prSet/>
      <dgm:spPr/>
      <dgm:t>
        <a:bodyPr/>
        <a:lstStyle/>
        <a:p>
          <a:endParaRPr lang="en-ZA"/>
        </a:p>
      </dgm:t>
    </dgm:pt>
    <dgm:pt modelId="{4E3A60C6-F5FE-461E-A519-9ACF62226D74}" type="sibTrans" cxnId="{7895E688-3CBE-4856-97A9-D5F91C4EE9AC}">
      <dgm:prSet/>
      <dgm:spPr/>
      <dgm:t>
        <a:bodyPr/>
        <a:lstStyle/>
        <a:p>
          <a:endParaRPr lang="en-ZA"/>
        </a:p>
      </dgm:t>
    </dgm:pt>
    <dgm:pt modelId="{DB796FE8-9CFE-4DD8-97FC-6219F0DD01BA}" type="pres">
      <dgm:prSet presAssocID="{79ADE336-60D1-488F-AB61-544EE7351FA3}" presName="cycle" presStyleCnt="0">
        <dgm:presLayoutVars>
          <dgm:chMax val="1"/>
          <dgm:dir/>
          <dgm:animLvl val="ctr"/>
          <dgm:resizeHandles val="exact"/>
        </dgm:presLayoutVars>
      </dgm:prSet>
      <dgm:spPr/>
    </dgm:pt>
    <dgm:pt modelId="{04CF24AB-58D8-4E64-AA38-A5FC0EB4B9F7}" type="pres">
      <dgm:prSet presAssocID="{FA9C3509-F090-4FD5-911D-0826C747C207}" presName="centerShape" presStyleLbl="node0" presStyleIdx="0" presStyleCnt="1"/>
      <dgm:spPr/>
    </dgm:pt>
    <dgm:pt modelId="{75E8D0FC-88A6-4CEE-9D0D-E6416750C385}" type="pres">
      <dgm:prSet presAssocID="{45D3DE15-9E0E-423C-909F-798AC738D351}" presName="parTrans" presStyleLbl="bgSibTrans2D1" presStyleIdx="0" presStyleCnt="6"/>
      <dgm:spPr/>
    </dgm:pt>
    <dgm:pt modelId="{6A49962B-CCDE-4216-A1EA-BA2A9B541CDE}" type="pres">
      <dgm:prSet presAssocID="{D0DA0DC3-FDF3-4943-A5BD-57D6EB8838EB}" presName="node" presStyleLbl="node1" presStyleIdx="0" presStyleCnt="6">
        <dgm:presLayoutVars>
          <dgm:bulletEnabled val="1"/>
        </dgm:presLayoutVars>
      </dgm:prSet>
      <dgm:spPr/>
    </dgm:pt>
    <dgm:pt modelId="{3A1E5B0C-3BD8-4786-9121-6C770D5143CD}" type="pres">
      <dgm:prSet presAssocID="{6779BC41-8B33-43E2-A7E1-41AECDA5F84E}" presName="parTrans" presStyleLbl="bgSibTrans2D1" presStyleIdx="1" presStyleCnt="6"/>
      <dgm:spPr/>
    </dgm:pt>
    <dgm:pt modelId="{914CB8D3-1937-49FB-966A-C9C3484D2097}" type="pres">
      <dgm:prSet presAssocID="{07BE4709-72D0-47DE-A5A2-8933E9877E94}" presName="node" presStyleLbl="node1" presStyleIdx="1" presStyleCnt="6">
        <dgm:presLayoutVars>
          <dgm:bulletEnabled val="1"/>
        </dgm:presLayoutVars>
      </dgm:prSet>
      <dgm:spPr/>
    </dgm:pt>
    <dgm:pt modelId="{CBE773DC-240B-4A87-962E-ABD2BBFB9388}" type="pres">
      <dgm:prSet presAssocID="{4B6D48F1-FAC2-4524-95E3-6BCD3CEF64B6}" presName="parTrans" presStyleLbl="bgSibTrans2D1" presStyleIdx="2" presStyleCnt="6"/>
      <dgm:spPr/>
    </dgm:pt>
    <dgm:pt modelId="{55659036-F967-4ECD-B5E1-5F87A6388277}" type="pres">
      <dgm:prSet presAssocID="{9530A6F6-EA6C-4FEC-A67B-DE370F337285}" presName="node" presStyleLbl="node1" presStyleIdx="2" presStyleCnt="6">
        <dgm:presLayoutVars>
          <dgm:bulletEnabled val="1"/>
        </dgm:presLayoutVars>
      </dgm:prSet>
      <dgm:spPr/>
    </dgm:pt>
    <dgm:pt modelId="{FFD5800F-5EB2-42AC-B36C-EC7886DE9CEC}" type="pres">
      <dgm:prSet presAssocID="{AF37C991-37AA-426A-B210-3DD7F7468424}" presName="parTrans" presStyleLbl="bgSibTrans2D1" presStyleIdx="3" presStyleCnt="6"/>
      <dgm:spPr/>
    </dgm:pt>
    <dgm:pt modelId="{6C7CAFF1-686D-46F9-970C-76B6D10502D7}" type="pres">
      <dgm:prSet presAssocID="{D98EC303-46A3-47BB-8F7C-EB0929008BE3}" presName="node" presStyleLbl="node1" presStyleIdx="3" presStyleCnt="6">
        <dgm:presLayoutVars>
          <dgm:bulletEnabled val="1"/>
        </dgm:presLayoutVars>
      </dgm:prSet>
      <dgm:spPr/>
    </dgm:pt>
    <dgm:pt modelId="{CCAF8069-5C14-49AD-9A8E-57B44D9DBB8D}" type="pres">
      <dgm:prSet presAssocID="{2FEFF675-39C8-4419-8D7A-F9CFAF08B950}" presName="parTrans" presStyleLbl="bgSibTrans2D1" presStyleIdx="4" presStyleCnt="6"/>
      <dgm:spPr/>
    </dgm:pt>
    <dgm:pt modelId="{21AB8FC2-4F81-431C-A1F6-6FCF435A7AB6}" type="pres">
      <dgm:prSet presAssocID="{6D275E2F-C381-4EB8-9A69-F3E6AEC74140}" presName="node" presStyleLbl="node1" presStyleIdx="4" presStyleCnt="6">
        <dgm:presLayoutVars>
          <dgm:bulletEnabled val="1"/>
        </dgm:presLayoutVars>
      </dgm:prSet>
      <dgm:spPr/>
    </dgm:pt>
    <dgm:pt modelId="{A67B7880-5D53-49BB-8988-6617F22B20C5}" type="pres">
      <dgm:prSet presAssocID="{DB19C26D-747C-4903-9E16-C7E5A89922D1}" presName="parTrans" presStyleLbl="bgSibTrans2D1" presStyleIdx="5" presStyleCnt="6"/>
      <dgm:spPr/>
    </dgm:pt>
    <dgm:pt modelId="{27449CAB-7B8E-43E7-87C8-2C0B75746D2F}" type="pres">
      <dgm:prSet presAssocID="{19823C9B-D570-4411-BC82-EA8542E2389A}" presName="node" presStyleLbl="node1" presStyleIdx="5" presStyleCnt="6">
        <dgm:presLayoutVars>
          <dgm:bulletEnabled val="1"/>
        </dgm:presLayoutVars>
      </dgm:prSet>
      <dgm:spPr/>
    </dgm:pt>
  </dgm:ptLst>
  <dgm:cxnLst>
    <dgm:cxn modelId="{C0E35321-5294-455B-9D9E-2C131C8B44F7}" type="presOf" srcId="{19823C9B-D570-4411-BC82-EA8542E2389A}" destId="{27449CAB-7B8E-43E7-87C8-2C0B75746D2F}" srcOrd="0" destOrd="0" presId="urn:microsoft.com/office/officeart/2005/8/layout/radial4"/>
    <dgm:cxn modelId="{C97C2E23-134D-4C7C-BEF5-803060C2A248}" srcId="{FA9C3509-F090-4FD5-911D-0826C747C207}" destId="{D98EC303-46A3-47BB-8F7C-EB0929008BE3}" srcOrd="3" destOrd="0" parTransId="{AF37C991-37AA-426A-B210-3DD7F7468424}" sibTransId="{EB6551EF-37FF-4DBF-88C9-19DA1BF1FE8C}"/>
    <dgm:cxn modelId="{3F686B28-071D-4935-A8A7-B10A5736CCA0}" srcId="{FA9C3509-F090-4FD5-911D-0826C747C207}" destId="{D0DA0DC3-FDF3-4943-A5BD-57D6EB8838EB}" srcOrd="0" destOrd="0" parTransId="{45D3DE15-9E0E-423C-909F-798AC738D351}" sibTransId="{9874DF71-BEAE-46CB-994C-DDD01B040C47}"/>
    <dgm:cxn modelId="{9EDAEA33-9088-4CAE-B8C6-7630C70F9A61}" type="presOf" srcId="{FA9C3509-F090-4FD5-911D-0826C747C207}" destId="{04CF24AB-58D8-4E64-AA38-A5FC0EB4B9F7}" srcOrd="0" destOrd="0" presId="urn:microsoft.com/office/officeart/2005/8/layout/radial4"/>
    <dgm:cxn modelId="{E3F8F23E-4DF1-4E47-972E-D2D3BC658BF3}" type="presOf" srcId="{6D275E2F-C381-4EB8-9A69-F3E6AEC74140}" destId="{21AB8FC2-4F81-431C-A1F6-6FCF435A7AB6}" srcOrd="0" destOrd="0" presId="urn:microsoft.com/office/officeart/2005/8/layout/radial4"/>
    <dgm:cxn modelId="{0F80F95F-F378-4784-B8B5-C8D4AB54243F}" srcId="{FA9C3509-F090-4FD5-911D-0826C747C207}" destId="{9530A6F6-EA6C-4FEC-A67B-DE370F337285}" srcOrd="2" destOrd="0" parTransId="{4B6D48F1-FAC2-4524-95E3-6BCD3CEF64B6}" sibTransId="{04DFE4CD-5E14-4170-9D1E-B3CAB6E7E6F8}"/>
    <dgm:cxn modelId="{71D52160-1C2B-454A-930C-BD45A76BF106}" type="presOf" srcId="{DB19C26D-747C-4903-9E16-C7E5A89922D1}" destId="{A67B7880-5D53-49BB-8988-6617F22B20C5}" srcOrd="0" destOrd="0" presId="urn:microsoft.com/office/officeart/2005/8/layout/radial4"/>
    <dgm:cxn modelId="{4484DC43-5474-480D-8C14-EBAFBCF587C7}" type="presOf" srcId="{79ADE336-60D1-488F-AB61-544EE7351FA3}" destId="{DB796FE8-9CFE-4DD8-97FC-6219F0DD01BA}" srcOrd="0" destOrd="0" presId="urn:microsoft.com/office/officeart/2005/8/layout/radial4"/>
    <dgm:cxn modelId="{53449B66-C1C1-4E3D-B30D-2ECEA450769E}" type="presOf" srcId="{45D3DE15-9E0E-423C-909F-798AC738D351}" destId="{75E8D0FC-88A6-4CEE-9D0D-E6416750C385}" srcOrd="0" destOrd="0" presId="urn:microsoft.com/office/officeart/2005/8/layout/radial4"/>
    <dgm:cxn modelId="{C3213949-993F-41E0-A656-53821410BEDF}" srcId="{79ADE336-60D1-488F-AB61-544EE7351FA3}" destId="{FA9C3509-F090-4FD5-911D-0826C747C207}" srcOrd="0" destOrd="0" parTransId="{04FB597D-66B1-4B30-A065-1AFE6C14B9D1}" sibTransId="{119164BD-736A-4BC1-8A08-89847E36C083}"/>
    <dgm:cxn modelId="{A5D2FB6F-0C3E-4D8A-AE8F-90F6D09B7467}" type="presOf" srcId="{07BE4709-72D0-47DE-A5A2-8933E9877E94}" destId="{914CB8D3-1937-49FB-966A-C9C3484D2097}" srcOrd="0" destOrd="0" presId="urn:microsoft.com/office/officeart/2005/8/layout/radial4"/>
    <dgm:cxn modelId="{040FD850-08C8-4B3E-99F0-875AF38E186F}" type="presOf" srcId="{2FEFF675-39C8-4419-8D7A-F9CFAF08B950}" destId="{CCAF8069-5C14-49AD-9A8E-57B44D9DBB8D}" srcOrd="0" destOrd="0" presId="urn:microsoft.com/office/officeart/2005/8/layout/radial4"/>
    <dgm:cxn modelId="{F633DE79-C6F4-4AAC-ADE2-C558BDAC2495}" type="presOf" srcId="{9530A6F6-EA6C-4FEC-A67B-DE370F337285}" destId="{55659036-F967-4ECD-B5E1-5F87A6388277}" srcOrd="0" destOrd="0" presId="urn:microsoft.com/office/officeart/2005/8/layout/radial4"/>
    <dgm:cxn modelId="{593AE67B-9C13-4CA9-8441-FBB7D033E86E}" type="presOf" srcId="{4B6D48F1-FAC2-4524-95E3-6BCD3CEF64B6}" destId="{CBE773DC-240B-4A87-962E-ABD2BBFB9388}" srcOrd="0" destOrd="0" presId="urn:microsoft.com/office/officeart/2005/8/layout/radial4"/>
    <dgm:cxn modelId="{7895E688-3CBE-4856-97A9-D5F91C4EE9AC}" srcId="{FA9C3509-F090-4FD5-911D-0826C747C207}" destId="{19823C9B-D570-4411-BC82-EA8542E2389A}" srcOrd="5" destOrd="0" parTransId="{DB19C26D-747C-4903-9E16-C7E5A89922D1}" sibTransId="{4E3A60C6-F5FE-461E-A519-9ACF62226D74}"/>
    <dgm:cxn modelId="{C49EDB93-082A-4CB8-BD8A-846AAEA3A148}" type="presOf" srcId="{AF37C991-37AA-426A-B210-3DD7F7468424}" destId="{FFD5800F-5EB2-42AC-B36C-EC7886DE9CEC}" srcOrd="0" destOrd="0" presId="urn:microsoft.com/office/officeart/2005/8/layout/radial4"/>
    <dgm:cxn modelId="{E54AF0A8-EFD7-468D-AD33-E32B0B65F9B9}" type="presOf" srcId="{D0DA0DC3-FDF3-4943-A5BD-57D6EB8838EB}" destId="{6A49962B-CCDE-4216-A1EA-BA2A9B541CDE}" srcOrd="0" destOrd="0" presId="urn:microsoft.com/office/officeart/2005/8/layout/radial4"/>
    <dgm:cxn modelId="{03F695AA-0A01-4067-82A1-DF970AF4DDF6}" srcId="{FA9C3509-F090-4FD5-911D-0826C747C207}" destId="{07BE4709-72D0-47DE-A5A2-8933E9877E94}" srcOrd="1" destOrd="0" parTransId="{6779BC41-8B33-43E2-A7E1-41AECDA5F84E}" sibTransId="{7DFBF57B-9F35-4AF2-87B8-4C3B244B808E}"/>
    <dgm:cxn modelId="{FE671EB5-5CF6-4D9D-A84E-F61C79A7B5FB}" type="presOf" srcId="{6779BC41-8B33-43E2-A7E1-41AECDA5F84E}" destId="{3A1E5B0C-3BD8-4786-9121-6C770D5143CD}" srcOrd="0" destOrd="0" presId="urn:microsoft.com/office/officeart/2005/8/layout/radial4"/>
    <dgm:cxn modelId="{EBD8D0BA-F287-479D-8C44-5A8D9C2A6760}" srcId="{FA9C3509-F090-4FD5-911D-0826C747C207}" destId="{6D275E2F-C381-4EB8-9A69-F3E6AEC74140}" srcOrd="4" destOrd="0" parTransId="{2FEFF675-39C8-4419-8D7A-F9CFAF08B950}" sibTransId="{5156C40E-C468-46DF-8DE3-675760A5C7BF}"/>
    <dgm:cxn modelId="{A7E507DD-7845-4FD9-ACCD-E2FB86D809D9}" type="presOf" srcId="{D98EC303-46A3-47BB-8F7C-EB0929008BE3}" destId="{6C7CAFF1-686D-46F9-970C-76B6D10502D7}" srcOrd="0" destOrd="0" presId="urn:microsoft.com/office/officeart/2005/8/layout/radial4"/>
    <dgm:cxn modelId="{46317DFB-6150-4CC7-95FE-7705944C2BDB}" type="presParOf" srcId="{DB796FE8-9CFE-4DD8-97FC-6219F0DD01BA}" destId="{04CF24AB-58D8-4E64-AA38-A5FC0EB4B9F7}" srcOrd="0" destOrd="0" presId="urn:microsoft.com/office/officeart/2005/8/layout/radial4"/>
    <dgm:cxn modelId="{B9E73F4B-2FA0-4B28-97B5-FF4DD0184B6D}" type="presParOf" srcId="{DB796FE8-9CFE-4DD8-97FC-6219F0DD01BA}" destId="{75E8D0FC-88A6-4CEE-9D0D-E6416750C385}" srcOrd="1" destOrd="0" presId="urn:microsoft.com/office/officeart/2005/8/layout/radial4"/>
    <dgm:cxn modelId="{DCC5C154-02C0-43C2-846C-C55BD3B2550E}" type="presParOf" srcId="{DB796FE8-9CFE-4DD8-97FC-6219F0DD01BA}" destId="{6A49962B-CCDE-4216-A1EA-BA2A9B541CDE}" srcOrd="2" destOrd="0" presId="urn:microsoft.com/office/officeart/2005/8/layout/radial4"/>
    <dgm:cxn modelId="{30F07F3E-BAAD-4246-82A4-FFEB26EA6444}" type="presParOf" srcId="{DB796FE8-9CFE-4DD8-97FC-6219F0DD01BA}" destId="{3A1E5B0C-3BD8-4786-9121-6C770D5143CD}" srcOrd="3" destOrd="0" presId="urn:microsoft.com/office/officeart/2005/8/layout/radial4"/>
    <dgm:cxn modelId="{45EEC00A-C32F-4096-8330-DA7C23134C22}" type="presParOf" srcId="{DB796FE8-9CFE-4DD8-97FC-6219F0DD01BA}" destId="{914CB8D3-1937-49FB-966A-C9C3484D2097}" srcOrd="4" destOrd="0" presId="urn:microsoft.com/office/officeart/2005/8/layout/radial4"/>
    <dgm:cxn modelId="{5E74A6A3-34E7-4EF8-942A-AC70B9C28F24}" type="presParOf" srcId="{DB796FE8-9CFE-4DD8-97FC-6219F0DD01BA}" destId="{CBE773DC-240B-4A87-962E-ABD2BBFB9388}" srcOrd="5" destOrd="0" presId="urn:microsoft.com/office/officeart/2005/8/layout/radial4"/>
    <dgm:cxn modelId="{2149CAE2-5CC6-4893-8ADF-C23823D29480}" type="presParOf" srcId="{DB796FE8-9CFE-4DD8-97FC-6219F0DD01BA}" destId="{55659036-F967-4ECD-B5E1-5F87A6388277}" srcOrd="6" destOrd="0" presId="urn:microsoft.com/office/officeart/2005/8/layout/radial4"/>
    <dgm:cxn modelId="{067777B4-C121-43C0-9AA3-D042CA5885CB}" type="presParOf" srcId="{DB796FE8-9CFE-4DD8-97FC-6219F0DD01BA}" destId="{FFD5800F-5EB2-42AC-B36C-EC7886DE9CEC}" srcOrd="7" destOrd="0" presId="urn:microsoft.com/office/officeart/2005/8/layout/radial4"/>
    <dgm:cxn modelId="{6C6D734A-2EC0-4CC2-BDC5-18BBBF13D90E}" type="presParOf" srcId="{DB796FE8-9CFE-4DD8-97FC-6219F0DD01BA}" destId="{6C7CAFF1-686D-46F9-970C-76B6D10502D7}" srcOrd="8" destOrd="0" presId="urn:microsoft.com/office/officeart/2005/8/layout/radial4"/>
    <dgm:cxn modelId="{4F3AB11A-EE69-46FA-A0CD-AA2A122729BA}" type="presParOf" srcId="{DB796FE8-9CFE-4DD8-97FC-6219F0DD01BA}" destId="{CCAF8069-5C14-49AD-9A8E-57B44D9DBB8D}" srcOrd="9" destOrd="0" presId="urn:microsoft.com/office/officeart/2005/8/layout/radial4"/>
    <dgm:cxn modelId="{22C67F0F-0164-430B-BBC2-CABB0B8E8DB3}" type="presParOf" srcId="{DB796FE8-9CFE-4DD8-97FC-6219F0DD01BA}" destId="{21AB8FC2-4F81-431C-A1F6-6FCF435A7AB6}" srcOrd="10" destOrd="0" presId="urn:microsoft.com/office/officeart/2005/8/layout/radial4"/>
    <dgm:cxn modelId="{75D03469-0D1C-40AD-B6DB-1B3E0A9F969F}" type="presParOf" srcId="{DB796FE8-9CFE-4DD8-97FC-6219F0DD01BA}" destId="{A67B7880-5D53-49BB-8988-6617F22B20C5}" srcOrd="11" destOrd="0" presId="urn:microsoft.com/office/officeart/2005/8/layout/radial4"/>
    <dgm:cxn modelId="{8CF2B652-DB96-4034-9B46-EEDCCF84D86D}" type="presParOf" srcId="{DB796FE8-9CFE-4DD8-97FC-6219F0DD01BA}" destId="{27449CAB-7B8E-43E7-87C8-2C0B75746D2F}"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B18A92-DD9A-404D-A9F3-2381DF183257}" type="doc">
      <dgm:prSet loTypeId="urn:microsoft.com/office/officeart/2005/8/layout/hProcess9" loCatId="process" qsTypeId="urn:microsoft.com/office/officeart/2005/8/quickstyle/simple1" qsCatId="simple" csTypeId="urn:microsoft.com/office/officeart/2005/8/colors/accent1_2" csCatId="accent1" phldr="1"/>
      <dgm:spPr/>
    </dgm:pt>
    <dgm:pt modelId="{F3D92330-17B9-4A57-B7BC-079BB557B41F}">
      <dgm:prSet phldrT="[Text]"/>
      <dgm:spPr>
        <a:solidFill>
          <a:schemeClr val="accent1">
            <a:lumMod val="50000"/>
          </a:schemeClr>
        </a:solidFill>
      </dgm:spPr>
      <dgm:t>
        <a:bodyPr/>
        <a:lstStyle/>
        <a:p>
          <a:r>
            <a:rPr lang="en-ZA" dirty="0"/>
            <a:t>Successful</a:t>
          </a:r>
          <a:r>
            <a:rPr lang="en-ZA" dirty="0">
              <a:solidFill>
                <a:srgbClr val="FF0000"/>
              </a:solidFill>
            </a:rPr>
            <a:t> </a:t>
          </a:r>
          <a:r>
            <a:rPr lang="en-ZA" dirty="0"/>
            <a:t>in the pre-reg examination</a:t>
          </a:r>
        </a:p>
      </dgm:t>
    </dgm:pt>
    <dgm:pt modelId="{5165FC43-1C73-4F2F-B711-F260E8025D15}" type="parTrans" cxnId="{8A787BAB-2F2F-41E8-A6D2-723851770E39}">
      <dgm:prSet/>
      <dgm:spPr/>
      <dgm:t>
        <a:bodyPr/>
        <a:lstStyle/>
        <a:p>
          <a:endParaRPr lang="en-ZA"/>
        </a:p>
      </dgm:t>
    </dgm:pt>
    <dgm:pt modelId="{BF0B634D-6058-441B-BC34-33C11417C045}" type="sibTrans" cxnId="{8A787BAB-2F2F-41E8-A6D2-723851770E39}">
      <dgm:prSet/>
      <dgm:spPr/>
      <dgm:t>
        <a:bodyPr/>
        <a:lstStyle/>
        <a:p>
          <a:endParaRPr lang="en-ZA"/>
        </a:p>
      </dgm:t>
    </dgm:pt>
    <dgm:pt modelId="{9FC895F2-8455-4DAC-ADFF-F1BB0B1F9056}">
      <dgm:prSet phldrT="[Text]"/>
      <dgm:spPr>
        <a:solidFill>
          <a:schemeClr val="accent1">
            <a:lumMod val="50000"/>
          </a:schemeClr>
        </a:solidFill>
      </dgm:spPr>
      <dgm:t>
        <a:bodyPr/>
        <a:lstStyle/>
        <a:p>
          <a:r>
            <a:rPr lang="en-ZA" dirty="0"/>
            <a:t>Successful in six (6) PoE entries</a:t>
          </a:r>
        </a:p>
      </dgm:t>
    </dgm:pt>
    <dgm:pt modelId="{3499FAED-63EE-4FD2-B741-2EE1E5D88199}" type="parTrans" cxnId="{EBD24DD3-7DC5-4B8E-8008-F9822A40069D}">
      <dgm:prSet/>
      <dgm:spPr/>
      <dgm:t>
        <a:bodyPr/>
        <a:lstStyle/>
        <a:p>
          <a:endParaRPr lang="en-ZA"/>
        </a:p>
      </dgm:t>
    </dgm:pt>
    <dgm:pt modelId="{0217381B-DCE6-4FA5-844A-D6DFC83582C0}" type="sibTrans" cxnId="{EBD24DD3-7DC5-4B8E-8008-F9822A40069D}">
      <dgm:prSet/>
      <dgm:spPr/>
      <dgm:t>
        <a:bodyPr/>
        <a:lstStyle/>
        <a:p>
          <a:endParaRPr lang="en-ZA"/>
        </a:p>
      </dgm:t>
    </dgm:pt>
    <dgm:pt modelId="{8DC3AC95-7785-4C84-B6D5-644A85DE291A}">
      <dgm:prSet phldrT="[Text]"/>
      <dgm:spPr>
        <a:solidFill>
          <a:schemeClr val="accent1">
            <a:lumMod val="50000"/>
          </a:schemeClr>
        </a:solidFill>
      </dgm:spPr>
      <dgm:t>
        <a:bodyPr/>
        <a:lstStyle/>
        <a:p>
          <a:r>
            <a:rPr lang="en-ZA" dirty="0"/>
            <a:t>Completed 365 practical training days</a:t>
          </a:r>
        </a:p>
      </dgm:t>
    </dgm:pt>
    <dgm:pt modelId="{9EDA8138-2590-4BDA-ACC4-DB4E07C1E0E8}" type="parTrans" cxnId="{FF04A0C5-E0F2-4A40-B382-E5E02B9A5591}">
      <dgm:prSet/>
      <dgm:spPr/>
      <dgm:t>
        <a:bodyPr/>
        <a:lstStyle/>
        <a:p>
          <a:endParaRPr lang="en-ZA"/>
        </a:p>
      </dgm:t>
    </dgm:pt>
    <dgm:pt modelId="{28DA8A2E-5E99-4E5A-8519-63B2B411D0BB}" type="sibTrans" cxnId="{FF04A0C5-E0F2-4A40-B382-E5E02B9A5591}">
      <dgm:prSet/>
      <dgm:spPr/>
      <dgm:t>
        <a:bodyPr/>
        <a:lstStyle/>
        <a:p>
          <a:endParaRPr lang="en-ZA"/>
        </a:p>
      </dgm:t>
    </dgm:pt>
    <dgm:pt modelId="{8C0189B7-86A4-402C-AD8A-17BFBB516C8F}">
      <dgm:prSet/>
      <dgm:spPr>
        <a:solidFill>
          <a:schemeClr val="accent1">
            <a:lumMod val="50000"/>
          </a:schemeClr>
        </a:solidFill>
      </dgm:spPr>
      <dgm:t>
        <a:bodyPr/>
        <a:lstStyle/>
        <a:p>
          <a:r>
            <a:rPr lang="en-ZA" dirty="0"/>
            <a:t>The tutor has submitted all required progress reports which are favourable</a:t>
          </a:r>
        </a:p>
      </dgm:t>
    </dgm:pt>
    <dgm:pt modelId="{F8CD18A9-0D51-4FAF-9C82-19E52792D17F}" type="parTrans" cxnId="{A7CAFCBE-94DF-498E-BB6E-299EB44B18FD}">
      <dgm:prSet/>
      <dgm:spPr/>
      <dgm:t>
        <a:bodyPr/>
        <a:lstStyle/>
        <a:p>
          <a:endParaRPr lang="en-ZA"/>
        </a:p>
      </dgm:t>
    </dgm:pt>
    <dgm:pt modelId="{9ACFFD13-B986-4A4D-AB10-EAFDE6E8024F}" type="sibTrans" cxnId="{A7CAFCBE-94DF-498E-BB6E-299EB44B18FD}">
      <dgm:prSet/>
      <dgm:spPr/>
      <dgm:t>
        <a:bodyPr/>
        <a:lstStyle/>
        <a:p>
          <a:endParaRPr lang="en-ZA"/>
        </a:p>
      </dgm:t>
    </dgm:pt>
    <dgm:pt modelId="{72C388F3-B81C-4BE8-AAC0-B36A84592AA8}" type="pres">
      <dgm:prSet presAssocID="{4FB18A92-DD9A-404D-A9F3-2381DF183257}" presName="CompostProcess" presStyleCnt="0">
        <dgm:presLayoutVars>
          <dgm:dir/>
          <dgm:resizeHandles val="exact"/>
        </dgm:presLayoutVars>
      </dgm:prSet>
      <dgm:spPr/>
    </dgm:pt>
    <dgm:pt modelId="{3DA142D4-9A1C-46BF-9073-0EE77BACFE1A}" type="pres">
      <dgm:prSet presAssocID="{4FB18A92-DD9A-404D-A9F3-2381DF183257}" presName="arrow" presStyleLbl="bgShp" presStyleIdx="0" presStyleCnt="1"/>
      <dgm:spPr/>
    </dgm:pt>
    <dgm:pt modelId="{07F7F410-0709-48D4-BC63-12B8005CC21E}" type="pres">
      <dgm:prSet presAssocID="{4FB18A92-DD9A-404D-A9F3-2381DF183257}" presName="linearProcess" presStyleCnt="0"/>
      <dgm:spPr/>
    </dgm:pt>
    <dgm:pt modelId="{12B5156B-D6E0-4163-BB59-7D941CA4471D}" type="pres">
      <dgm:prSet presAssocID="{F3D92330-17B9-4A57-B7BC-079BB557B41F}" presName="textNode" presStyleLbl="node1" presStyleIdx="0" presStyleCnt="4" custLinFactX="-14135" custLinFactNeighborX="-100000" custLinFactNeighborY="2337">
        <dgm:presLayoutVars>
          <dgm:bulletEnabled val="1"/>
        </dgm:presLayoutVars>
      </dgm:prSet>
      <dgm:spPr/>
    </dgm:pt>
    <dgm:pt modelId="{59B167DD-F902-43F9-8DFF-C790A08121B5}" type="pres">
      <dgm:prSet presAssocID="{BF0B634D-6058-441B-BC34-33C11417C045}" presName="sibTrans" presStyleCnt="0"/>
      <dgm:spPr/>
    </dgm:pt>
    <dgm:pt modelId="{27829661-4BDB-4362-831E-788895FC0725}" type="pres">
      <dgm:prSet presAssocID="{9FC895F2-8455-4DAC-ADFF-F1BB0B1F9056}" presName="textNode" presStyleLbl="node1" presStyleIdx="1" presStyleCnt="4">
        <dgm:presLayoutVars>
          <dgm:bulletEnabled val="1"/>
        </dgm:presLayoutVars>
      </dgm:prSet>
      <dgm:spPr/>
    </dgm:pt>
    <dgm:pt modelId="{C48D79A8-DEFA-48BF-8803-9B3C1FE7389B}" type="pres">
      <dgm:prSet presAssocID="{0217381B-DCE6-4FA5-844A-D6DFC83582C0}" presName="sibTrans" presStyleCnt="0"/>
      <dgm:spPr/>
    </dgm:pt>
    <dgm:pt modelId="{D0761C00-F20D-4943-9836-901DA67647E0}" type="pres">
      <dgm:prSet presAssocID="{8DC3AC95-7785-4C84-B6D5-644A85DE291A}" presName="textNode" presStyleLbl="node1" presStyleIdx="2" presStyleCnt="4">
        <dgm:presLayoutVars>
          <dgm:bulletEnabled val="1"/>
        </dgm:presLayoutVars>
      </dgm:prSet>
      <dgm:spPr/>
    </dgm:pt>
    <dgm:pt modelId="{D8393621-3083-4D4B-B3A5-3B246B77238D}" type="pres">
      <dgm:prSet presAssocID="{28DA8A2E-5E99-4E5A-8519-63B2B411D0BB}" presName="sibTrans" presStyleCnt="0"/>
      <dgm:spPr/>
    </dgm:pt>
    <dgm:pt modelId="{C2BAC100-7410-49BC-B767-3056E7AEB40C}" type="pres">
      <dgm:prSet presAssocID="{8C0189B7-86A4-402C-AD8A-17BFBB516C8F}" presName="textNode" presStyleLbl="node1" presStyleIdx="3" presStyleCnt="4">
        <dgm:presLayoutVars>
          <dgm:bulletEnabled val="1"/>
        </dgm:presLayoutVars>
      </dgm:prSet>
      <dgm:spPr/>
    </dgm:pt>
  </dgm:ptLst>
  <dgm:cxnLst>
    <dgm:cxn modelId="{C89D4E11-EEFA-4F90-9C78-F30BD25F6D89}" type="presOf" srcId="{F3D92330-17B9-4A57-B7BC-079BB557B41F}" destId="{12B5156B-D6E0-4163-BB59-7D941CA4471D}" srcOrd="0" destOrd="0" presId="urn:microsoft.com/office/officeart/2005/8/layout/hProcess9"/>
    <dgm:cxn modelId="{9370839E-46C4-41F6-8708-418895F488E2}" type="presOf" srcId="{8C0189B7-86A4-402C-AD8A-17BFBB516C8F}" destId="{C2BAC100-7410-49BC-B767-3056E7AEB40C}" srcOrd="0" destOrd="0" presId="urn:microsoft.com/office/officeart/2005/8/layout/hProcess9"/>
    <dgm:cxn modelId="{1F038DA6-B3ED-4FC6-9D36-D40FE2AB260D}" type="presOf" srcId="{8DC3AC95-7785-4C84-B6D5-644A85DE291A}" destId="{D0761C00-F20D-4943-9836-901DA67647E0}" srcOrd="0" destOrd="0" presId="urn:microsoft.com/office/officeart/2005/8/layout/hProcess9"/>
    <dgm:cxn modelId="{8A787BAB-2F2F-41E8-A6D2-723851770E39}" srcId="{4FB18A92-DD9A-404D-A9F3-2381DF183257}" destId="{F3D92330-17B9-4A57-B7BC-079BB557B41F}" srcOrd="0" destOrd="0" parTransId="{5165FC43-1C73-4F2F-B711-F260E8025D15}" sibTransId="{BF0B634D-6058-441B-BC34-33C11417C045}"/>
    <dgm:cxn modelId="{477FE4B3-2D85-4693-B9E0-64FA5B2F8EFC}" type="presOf" srcId="{4FB18A92-DD9A-404D-A9F3-2381DF183257}" destId="{72C388F3-B81C-4BE8-AAC0-B36A84592AA8}" srcOrd="0" destOrd="0" presId="urn:microsoft.com/office/officeart/2005/8/layout/hProcess9"/>
    <dgm:cxn modelId="{A7CAFCBE-94DF-498E-BB6E-299EB44B18FD}" srcId="{4FB18A92-DD9A-404D-A9F3-2381DF183257}" destId="{8C0189B7-86A4-402C-AD8A-17BFBB516C8F}" srcOrd="3" destOrd="0" parTransId="{F8CD18A9-0D51-4FAF-9C82-19E52792D17F}" sibTransId="{9ACFFD13-B986-4A4D-AB10-EAFDE6E8024F}"/>
    <dgm:cxn modelId="{FF04A0C5-E0F2-4A40-B382-E5E02B9A5591}" srcId="{4FB18A92-DD9A-404D-A9F3-2381DF183257}" destId="{8DC3AC95-7785-4C84-B6D5-644A85DE291A}" srcOrd="2" destOrd="0" parTransId="{9EDA8138-2590-4BDA-ACC4-DB4E07C1E0E8}" sibTransId="{28DA8A2E-5E99-4E5A-8519-63B2B411D0BB}"/>
    <dgm:cxn modelId="{EBD24DD3-7DC5-4B8E-8008-F9822A40069D}" srcId="{4FB18A92-DD9A-404D-A9F3-2381DF183257}" destId="{9FC895F2-8455-4DAC-ADFF-F1BB0B1F9056}" srcOrd="1" destOrd="0" parTransId="{3499FAED-63EE-4FD2-B741-2EE1E5D88199}" sibTransId="{0217381B-DCE6-4FA5-844A-D6DFC83582C0}"/>
    <dgm:cxn modelId="{CDE0C0EC-9E60-4E4F-B49A-6538FE18940C}" type="presOf" srcId="{9FC895F2-8455-4DAC-ADFF-F1BB0B1F9056}" destId="{27829661-4BDB-4362-831E-788895FC0725}" srcOrd="0" destOrd="0" presId="urn:microsoft.com/office/officeart/2005/8/layout/hProcess9"/>
    <dgm:cxn modelId="{1BCBC1FD-1F9E-4BBA-9EE2-4A0A1B1EA407}" type="presParOf" srcId="{72C388F3-B81C-4BE8-AAC0-B36A84592AA8}" destId="{3DA142D4-9A1C-46BF-9073-0EE77BACFE1A}" srcOrd="0" destOrd="0" presId="urn:microsoft.com/office/officeart/2005/8/layout/hProcess9"/>
    <dgm:cxn modelId="{A22F1AB6-E2EC-455B-BAB4-F6B62683B643}" type="presParOf" srcId="{72C388F3-B81C-4BE8-AAC0-B36A84592AA8}" destId="{07F7F410-0709-48D4-BC63-12B8005CC21E}" srcOrd="1" destOrd="0" presId="urn:microsoft.com/office/officeart/2005/8/layout/hProcess9"/>
    <dgm:cxn modelId="{81FEAB42-D252-4B8B-AE31-138B9AF30D7F}" type="presParOf" srcId="{07F7F410-0709-48D4-BC63-12B8005CC21E}" destId="{12B5156B-D6E0-4163-BB59-7D941CA4471D}" srcOrd="0" destOrd="0" presId="urn:microsoft.com/office/officeart/2005/8/layout/hProcess9"/>
    <dgm:cxn modelId="{B2269B76-B680-44DF-A82D-95FA2C9D8E0F}" type="presParOf" srcId="{07F7F410-0709-48D4-BC63-12B8005CC21E}" destId="{59B167DD-F902-43F9-8DFF-C790A08121B5}" srcOrd="1" destOrd="0" presId="urn:microsoft.com/office/officeart/2005/8/layout/hProcess9"/>
    <dgm:cxn modelId="{6E17445E-C73A-40A5-B403-06E1B9326EA0}" type="presParOf" srcId="{07F7F410-0709-48D4-BC63-12B8005CC21E}" destId="{27829661-4BDB-4362-831E-788895FC0725}" srcOrd="2" destOrd="0" presId="urn:microsoft.com/office/officeart/2005/8/layout/hProcess9"/>
    <dgm:cxn modelId="{D6F29364-FD01-48EF-89D6-4469C76C0B86}" type="presParOf" srcId="{07F7F410-0709-48D4-BC63-12B8005CC21E}" destId="{C48D79A8-DEFA-48BF-8803-9B3C1FE7389B}" srcOrd="3" destOrd="0" presId="urn:microsoft.com/office/officeart/2005/8/layout/hProcess9"/>
    <dgm:cxn modelId="{3D2E6774-78A6-4223-9D86-9DFDF74EA45A}" type="presParOf" srcId="{07F7F410-0709-48D4-BC63-12B8005CC21E}" destId="{D0761C00-F20D-4943-9836-901DA67647E0}" srcOrd="4" destOrd="0" presId="urn:microsoft.com/office/officeart/2005/8/layout/hProcess9"/>
    <dgm:cxn modelId="{8882E0B5-851B-4020-9F1F-B6927904A903}" type="presParOf" srcId="{07F7F410-0709-48D4-BC63-12B8005CC21E}" destId="{D8393621-3083-4D4B-B3A5-3B246B77238D}" srcOrd="5" destOrd="0" presId="urn:microsoft.com/office/officeart/2005/8/layout/hProcess9"/>
    <dgm:cxn modelId="{B9D935EA-96DF-4161-BF84-4B5560C08578}" type="presParOf" srcId="{07F7F410-0709-48D4-BC63-12B8005CC21E}" destId="{C2BAC100-7410-49BC-B767-3056E7AEB40C}"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4B4C37-3811-44B7-B2D6-4ABE2694462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B71C8F8-23A2-4BDD-B3CC-20262CF1F03D}">
      <dgm:prSet phldrT="[Text]" custT="1"/>
      <dgm:spPr>
        <a:solidFill>
          <a:schemeClr val="accent1">
            <a:lumMod val="50000"/>
            <a:alpha val="90000"/>
          </a:schemeClr>
        </a:solidFill>
        <a:ln>
          <a:solidFill>
            <a:schemeClr val="bg2"/>
          </a:solidFill>
        </a:ln>
      </dgm:spPr>
      <dgm:t>
        <a:bodyPr/>
        <a:lstStyle/>
        <a:p>
          <a:r>
            <a:rPr lang="en-US" sz="2800" b="0" dirty="0">
              <a:solidFill>
                <a:schemeClr val="bg2"/>
              </a:solidFill>
              <a:latin typeface="+mn-lt"/>
            </a:rPr>
            <a:t>Domain 5</a:t>
          </a:r>
        </a:p>
        <a:p>
          <a:r>
            <a:rPr lang="en-ZA" sz="2800" b="0" dirty="0">
              <a:solidFill>
                <a:schemeClr val="bg2"/>
              </a:solidFill>
              <a:latin typeface="+mn-lt"/>
            </a:rPr>
            <a:t>5.3. Ethical and legal practice</a:t>
          </a:r>
          <a:endParaRPr lang="en-US" sz="2800" b="0" dirty="0">
            <a:solidFill>
              <a:schemeClr val="bg2"/>
            </a:solidFill>
            <a:latin typeface="+mn-lt"/>
          </a:endParaRPr>
        </a:p>
      </dgm:t>
    </dgm:pt>
    <dgm:pt modelId="{0CC3135A-CE5F-42CE-9453-12EE40A4D072}" type="parTrans" cxnId="{B039AEF9-4BCD-4013-9787-9C2AC1070269}">
      <dgm:prSet/>
      <dgm:spPr/>
      <dgm:t>
        <a:bodyPr/>
        <a:lstStyle/>
        <a:p>
          <a:endParaRPr lang="en-US"/>
        </a:p>
      </dgm:t>
    </dgm:pt>
    <dgm:pt modelId="{9A472047-FA65-4D63-9433-2744EB443B64}" type="sibTrans" cxnId="{B039AEF9-4BCD-4013-9787-9C2AC1070269}">
      <dgm:prSet/>
      <dgm:spPr/>
      <dgm:t>
        <a:bodyPr/>
        <a:lstStyle/>
        <a:p>
          <a:endParaRPr lang="en-US"/>
        </a:p>
      </dgm:t>
    </dgm:pt>
    <dgm:pt modelId="{DCF96A32-F894-4B08-A019-3C0A3F2240D5}">
      <dgm:prSet phldrT="[Text]"/>
      <dgm:spPr>
        <a:solidFill>
          <a:schemeClr val="accent1">
            <a:lumMod val="75000"/>
            <a:alpha val="90000"/>
          </a:schemeClr>
        </a:solidFill>
        <a:ln>
          <a:solidFill>
            <a:schemeClr val="bg2"/>
          </a:solidFill>
        </a:ln>
      </dgm:spPr>
      <dgm:t>
        <a:bodyPr/>
        <a:lstStyle/>
        <a:p>
          <a:r>
            <a:rPr lang="en-ZA" noProof="0" dirty="0">
              <a:solidFill>
                <a:schemeClr val="bg2"/>
              </a:solidFill>
            </a:rPr>
            <a:t>Behavioural</a:t>
          </a:r>
          <a:r>
            <a:rPr lang="en-US" dirty="0">
              <a:solidFill>
                <a:schemeClr val="bg2"/>
              </a:solidFill>
            </a:rPr>
            <a:t> statements </a:t>
          </a:r>
        </a:p>
        <a:p>
          <a:r>
            <a:rPr lang="en-US" dirty="0">
              <a:solidFill>
                <a:schemeClr val="bg2"/>
              </a:solidFill>
            </a:rPr>
            <a:t>a, b, c, d, e</a:t>
          </a:r>
        </a:p>
      </dgm:t>
    </dgm:pt>
    <dgm:pt modelId="{62BDA896-FB25-47CF-A9F2-F8C7B1423C78}" type="parTrans" cxnId="{C9F7E709-F853-4136-B09E-BA991D720BD1}">
      <dgm:prSet/>
      <dgm:spPr>
        <a:ln>
          <a:solidFill>
            <a:schemeClr val="accent1">
              <a:lumMod val="50000"/>
            </a:schemeClr>
          </a:solidFill>
        </a:ln>
      </dgm:spPr>
      <dgm:t>
        <a:bodyPr/>
        <a:lstStyle/>
        <a:p>
          <a:endParaRPr lang="en-US"/>
        </a:p>
      </dgm:t>
    </dgm:pt>
    <dgm:pt modelId="{9FAA8949-CD26-4543-A225-53EE5569F388}" type="sibTrans" cxnId="{C9F7E709-F853-4136-B09E-BA991D720BD1}">
      <dgm:prSet/>
      <dgm:spPr/>
      <dgm:t>
        <a:bodyPr/>
        <a:lstStyle/>
        <a:p>
          <a:endParaRPr lang="en-US"/>
        </a:p>
      </dgm:t>
    </dgm:pt>
    <dgm:pt modelId="{6BA105E2-2EF7-4C74-B264-D5AFC57BD358}" type="pres">
      <dgm:prSet presAssocID="{054B4C37-3811-44B7-B2D6-4ABE2694462E}" presName="hierChild1" presStyleCnt="0">
        <dgm:presLayoutVars>
          <dgm:chPref val="1"/>
          <dgm:dir/>
          <dgm:animOne val="branch"/>
          <dgm:animLvl val="lvl"/>
          <dgm:resizeHandles/>
        </dgm:presLayoutVars>
      </dgm:prSet>
      <dgm:spPr/>
    </dgm:pt>
    <dgm:pt modelId="{C6FC4762-BEFE-4A5B-A173-541EA7D168DE}" type="pres">
      <dgm:prSet presAssocID="{3B71C8F8-23A2-4BDD-B3CC-20262CF1F03D}" presName="hierRoot1" presStyleCnt="0"/>
      <dgm:spPr/>
    </dgm:pt>
    <dgm:pt modelId="{CD57CD31-BE85-4EEA-9AB6-069ED75C6726}" type="pres">
      <dgm:prSet presAssocID="{3B71C8F8-23A2-4BDD-B3CC-20262CF1F03D}" presName="composite" presStyleCnt="0"/>
      <dgm:spPr/>
    </dgm:pt>
    <dgm:pt modelId="{1CD6C788-8CD5-40EC-8D80-8C9520E2D7D3}" type="pres">
      <dgm:prSet presAssocID="{3B71C8F8-23A2-4BDD-B3CC-20262CF1F03D}" presName="background" presStyleLbl="node0" presStyleIdx="0" presStyleCnt="1"/>
      <dgm:spPr>
        <a:solidFill>
          <a:schemeClr val="bg2">
            <a:lumMod val="90000"/>
          </a:schemeClr>
        </a:solidFill>
        <a:ln>
          <a:solidFill>
            <a:schemeClr val="bg2">
              <a:lumMod val="90000"/>
            </a:schemeClr>
          </a:solidFill>
        </a:ln>
      </dgm:spPr>
    </dgm:pt>
    <dgm:pt modelId="{E072A3DE-38F9-4EF3-AFF7-B7AB4D595F69}" type="pres">
      <dgm:prSet presAssocID="{3B71C8F8-23A2-4BDD-B3CC-20262CF1F03D}" presName="text" presStyleLbl="fgAcc0" presStyleIdx="0" presStyleCnt="1">
        <dgm:presLayoutVars>
          <dgm:chPref val="3"/>
        </dgm:presLayoutVars>
      </dgm:prSet>
      <dgm:spPr/>
    </dgm:pt>
    <dgm:pt modelId="{A071809F-EEE4-40DA-8B20-16FB4FBF032C}" type="pres">
      <dgm:prSet presAssocID="{3B71C8F8-23A2-4BDD-B3CC-20262CF1F03D}" presName="hierChild2" presStyleCnt="0"/>
      <dgm:spPr/>
    </dgm:pt>
    <dgm:pt modelId="{1318AC9B-F5E1-4A1E-8D8F-3FD126F131D5}" type="pres">
      <dgm:prSet presAssocID="{62BDA896-FB25-47CF-A9F2-F8C7B1423C78}" presName="Name10" presStyleLbl="parChTrans1D2" presStyleIdx="0" presStyleCnt="1"/>
      <dgm:spPr/>
    </dgm:pt>
    <dgm:pt modelId="{30C0B2EF-F013-46C4-82B1-3556980740A1}" type="pres">
      <dgm:prSet presAssocID="{DCF96A32-F894-4B08-A019-3C0A3F2240D5}" presName="hierRoot2" presStyleCnt="0"/>
      <dgm:spPr/>
    </dgm:pt>
    <dgm:pt modelId="{B0726676-17EA-47BA-8C5C-7FD6D6CD1511}" type="pres">
      <dgm:prSet presAssocID="{DCF96A32-F894-4B08-A019-3C0A3F2240D5}" presName="composite2" presStyleCnt="0"/>
      <dgm:spPr/>
    </dgm:pt>
    <dgm:pt modelId="{503F70E5-1687-40E2-92CF-9DE1DD054D81}" type="pres">
      <dgm:prSet presAssocID="{DCF96A32-F894-4B08-A019-3C0A3F2240D5}" presName="background2" presStyleLbl="node2" presStyleIdx="0" presStyleCnt="1"/>
      <dgm:spPr>
        <a:solidFill>
          <a:schemeClr val="bg1">
            <a:lumMod val="75000"/>
          </a:schemeClr>
        </a:solidFill>
      </dgm:spPr>
    </dgm:pt>
    <dgm:pt modelId="{1B784280-2EBC-4F64-AE8D-C130DC373C64}" type="pres">
      <dgm:prSet presAssocID="{DCF96A32-F894-4B08-A019-3C0A3F2240D5}" presName="text2" presStyleLbl="fgAcc2" presStyleIdx="0" presStyleCnt="1">
        <dgm:presLayoutVars>
          <dgm:chPref val="3"/>
        </dgm:presLayoutVars>
      </dgm:prSet>
      <dgm:spPr/>
    </dgm:pt>
    <dgm:pt modelId="{33B1A881-5F0B-4E4D-9966-09EC28D615D3}" type="pres">
      <dgm:prSet presAssocID="{DCF96A32-F894-4B08-A019-3C0A3F2240D5}" presName="hierChild3" presStyleCnt="0"/>
      <dgm:spPr/>
    </dgm:pt>
  </dgm:ptLst>
  <dgm:cxnLst>
    <dgm:cxn modelId="{C9F7E709-F853-4136-B09E-BA991D720BD1}" srcId="{3B71C8F8-23A2-4BDD-B3CC-20262CF1F03D}" destId="{DCF96A32-F894-4B08-A019-3C0A3F2240D5}" srcOrd="0" destOrd="0" parTransId="{62BDA896-FB25-47CF-A9F2-F8C7B1423C78}" sibTransId="{9FAA8949-CD26-4543-A225-53EE5569F388}"/>
    <dgm:cxn modelId="{D636DB10-138B-4175-AE89-0EEC5FE91093}" type="presOf" srcId="{054B4C37-3811-44B7-B2D6-4ABE2694462E}" destId="{6BA105E2-2EF7-4C74-B264-D5AFC57BD358}" srcOrd="0" destOrd="0" presId="urn:microsoft.com/office/officeart/2005/8/layout/hierarchy1"/>
    <dgm:cxn modelId="{B2822236-130A-4A7D-B3A1-C15ADDB098DC}" type="presOf" srcId="{DCF96A32-F894-4B08-A019-3C0A3F2240D5}" destId="{1B784280-2EBC-4F64-AE8D-C130DC373C64}" srcOrd="0" destOrd="0" presId="urn:microsoft.com/office/officeart/2005/8/layout/hierarchy1"/>
    <dgm:cxn modelId="{4253B7BD-17CD-46FE-8C1F-A9C1F97936D2}" type="presOf" srcId="{62BDA896-FB25-47CF-A9F2-F8C7B1423C78}" destId="{1318AC9B-F5E1-4A1E-8D8F-3FD126F131D5}" srcOrd="0" destOrd="0" presId="urn:microsoft.com/office/officeart/2005/8/layout/hierarchy1"/>
    <dgm:cxn modelId="{498E6EE6-97BB-4854-85B3-F3EC6C80C3A5}" type="presOf" srcId="{3B71C8F8-23A2-4BDD-B3CC-20262CF1F03D}" destId="{E072A3DE-38F9-4EF3-AFF7-B7AB4D595F69}" srcOrd="0" destOrd="0" presId="urn:microsoft.com/office/officeart/2005/8/layout/hierarchy1"/>
    <dgm:cxn modelId="{B039AEF9-4BCD-4013-9787-9C2AC1070269}" srcId="{054B4C37-3811-44B7-B2D6-4ABE2694462E}" destId="{3B71C8F8-23A2-4BDD-B3CC-20262CF1F03D}" srcOrd="0" destOrd="0" parTransId="{0CC3135A-CE5F-42CE-9453-12EE40A4D072}" sibTransId="{9A472047-FA65-4D63-9433-2744EB443B64}"/>
    <dgm:cxn modelId="{B8B24382-7B9C-459F-A118-2B5C8AF623E9}" type="presParOf" srcId="{6BA105E2-2EF7-4C74-B264-D5AFC57BD358}" destId="{C6FC4762-BEFE-4A5B-A173-541EA7D168DE}" srcOrd="0" destOrd="0" presId="urn:microsoft.com/office/officeart/2005/8/layout/hierarchy1"/>
    <dgm:cxn modelId="{1C0BB596-255A-4700-A16F-B3DBEB04D43E}" type="presParOf" srcId="{C6FC4762-BEFE-4A5B-A173-541EA7D168DE}" destId="{CD57CD31-BE85-4EEA-9AB6-069ED75C6726}" srcOrd="0" destOrd="0" presId="urn:microsoft.com/office/officeart/2005/8/layout/hierarchy1"/>
    <dgm:cxn modelId="{90C7F99E-9398-41B8-B8AF-AA7781546B4D}" type="presParOf" srcId="{CD57CD31-BE85-4EEA-9AB6-069ED75C6726}" destId="{1CD6C788-8CD5-40EC-8D80-8C9520E2D7D3}" srcOrd="0" destOrd="0" presId="urn:microsoft.com/office/officeart/2005/8/layout/hierarchy1"/>
    <dgm:cxn modelId="{9D50FB67-2842-4D6A-88EB-4CFB5B51260C}" type="presParOf" srcId="{CD57CD31-BE85-4EEA-9AB6-069ED75C6726}" destId="{E072A3DE-38F9-4EF3-AFF7-B7AB4D595F69}" srcOrd="1" destOrd="0" presId="urn:microsoft.com/office/officeart/2005/8/layout/hierarchy1"/>
    <dgm:cxn modelId="{F1FA6D8E-9F60-49D7-AE7F-D448D8B7544B}" type="presParOf" srcId="{C6FC4762-BEFE-4A5B-A173-541EA7D168DE}" destId="{A071809F-EEE4-40DA-8B20-16FB4FBF032C}" srcOrd="1" destOrd="0" presId="urn:microsoft.com/office/officeart/2005/8/layout/hierarchy1"/>
    <dgm:cxn modelId="{3B3F8CC6-8237-4B2F-887D-4EA1A0B90AE5}" type="presParOf" srcId="{A071809F-EEE4-40DA-8B20-16FB4FBF032C}" destId="{1318AC9B-F5E1-4A1E-8D8F-3FD126F131D5}" srcOrd="0" destOrd="0" presId="urn:microsoft.com/office/officeart/2005/8/layout/hierarchy1"/>
    <dgm:cxn modelId="{F94F9E2D-DFFF-459C-A11B-C012583E508B}" type="presParOf" srcId="{A071809F-EEE4-40DA-8B20-16FB4FBF032C}" destId="{30C0B2EF-F013-46C4-82B1-3556980740A1}" srcOrd="1" destOrd="0" presId="urn:microsoft.com/office/officeart/2005/8/layout/hierarchy1"/>
    <dgm:cxn modelId="{69B984B7-370E-45E6-9822-577C691425FD}" type="presParOf" srcId="{30C0B2EF-F013-46C4-82B1-3556980740A1}" destId="{B0726676-17EA-47BA-8C5C-7FD6D6CD1511}" srcOrd="0" destOrd="0" presId="urn:microsoft.com/office/officeart/2005/8/layout/hierarchy1"/>
    <dgm:cxn modelId="{07A6BA47-E71C-4365-B429-B30FF4C434D7}" type="presParOf" srcId="{B0726676-17EA-47BA-8C5C-7FD6D6CD1511}" destId="{503F70E5-1687-40E2-92CF-9DE1DD054D81}" srcOrd="0" destOrd="0" presId="urn:microsoft.com/office/officeart/2005/8/layout/hierarchy1"/>
    <dgm:cxn modelId="{807AE05D-51D9-4460-AD78-761412094888}" type="presParOf" srcId="{B0726676-17EA-47BA-8C5C-7FD6D6CD1511}" destId="{1B784280-2EBC-4F64-AE8D-C130DC373C64}" srcOrd="1" destOrd="0" presId="urn:microsoft.com/office/officeart/2005/8/layout/hierarchy1"/>
    <dgm:cxn modelId="{7404577C-9380-4937-85C7-B20F4C4A912A}" type="presParOf" srcId="{30C0B2EF-F013-46C4-82B1-3556980740A1}" destId="{33B1A881-5F0B-4E4D-9966-09EC28D615D3}" srcOrd="1" destOrd="0" presId="urn:microsoft.com/office/officeart/2005/8/layout/hierarchy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7780E5-8431-4D71-91DA-3D5F28BDE516}" type="doc">
      <dgm:prSet loTypeId="urn:microsoft.com/office/officeart/2005/8/layout/radial4" loCatId="relationship" qsTypeId="urn:microsoft.com/office/officeart/2005/8/quickstyle/3d1" qsCatId="3D" csTypeId="urn:microsoft.com/office/officeart/2005/8/colors/colorful1#11" csCatId="colorful" phldr="1"/>
      <dgm:spPr/>
      <dgm:t>
        <a:bodyPr/>
        <a:lstStyle/>
        <a:p>
          <a:endParaRPr lang="en-ZA"/>
        </a:p>
      </dgm:t>
    </dgm:pt>
    <dgm:pt modelId="{AF029D7D-9618-4D82-A1E7-24156896CECC}">
      <dgm:prSet phldrT="[Text]"/>
      <dgm:spPr>
        <a:solidFill>
          <a:srgbClr val="000066"/>
        </a:solidFill>
      </dgm:spPr>
      <dgm:t>
        <a:bodyPr/>
        <a:lstStyle/>
        <a:p>
          <a:r>
            <a:rPr lang="en-ZA" b="1" dirty="0">
              <a:solidFill>
                <a:srgbClr val="FFFF00"/>
              </a:solidFill>
            </a:rPr>
            <a:t>EVIDENCE</a:t>
          </a:r>
        </a:p>
      </dgm:t>
    </dgm:pt>
    <dgm:pt modelId="{428AB62C-E340-4F77-9B79-C3BBB2F1D2DE}" type="parTrans" cxnId="{BCCB16A9-319C-4177-9DFE-5490EE452AA1}">
      <dgm:prSet/>
      <dgm:spPr/>
      <dgm:t>
        <a:bodyPr/>
        <a:lstStyle/>
        <a:p>
          <a:endParaRPr lang="en-ZA"/>
        </a:p>
      </dgm:t>
    </dgm:pt>
    <dgm:pt modelId="{BD4F8FBD-5B96-45E2-B1EB-4580BBFB87E9}" type="sibTrans" cxnId="{BCCB16A9-319C-4177-9DFE-5490EE452AA1}">
      <dgm:prSet/>
      <dgm:spPr/>
      <dgm:t>
        <a:bodyPr/>
        <a:lstStyle/>
        <a:p>
          <a:endParaRPr lang="en-ZA"/>
        </a:p>
      </dgm:t>
    </dgm:pt>
    <dgm:pt modelId="{EC9A8C62-1679-449D-B01D-22A3815CD04D}">
      <dgm:prSet phldrT="[Text]"/>
      <dgm:spPr>
        <a:solidFill>
          <a:schemeClr val="bg2">
            <a:lumMod val="25000"/>
          </a:schemeClr>
        </a:solidFill>
      </dgm:spPr>
      <dgm:t>
        <a:bodyPr/>
        <a:lstStyle/>
        <a:p>
          <a:r>
            <a:rPr lang="en-ZA" dirty="0"/>
            <a:t>Annotated</a:t>
          </a:r>
        </a:p>
      </dgm:t>
    </dgm:pt>
    <dgm:pt modelId="{10963289-D4A9-4658-85AB-F7D17D7FF801}" type="parTrans" cxnId="{EEBE09C8-E86F-4FA5-A372-19E178E95C62}">
      <dgm:prSet/>
      <dgm:spPr>
        <a:solidFill>
          <a:schemeClr val="tx1">
            <a:lumMod val="65000"/>
          </a:schemeClr>
        </a:solidFill>
      </dgm:spPr>
      <dgm:t>
        <a:bodyPr/>
        <a:lstStyle/>
        <a:p>
          <a:endParaRPr lang="en-ZA"/>
        </a:p>
      </dgm:t>
    </dgm:pt>
    <dgm:pt modelId="{DD530F1C-0326-44AC-A0F6-ECF5A682E920}" type="sibTrans" cxnId="{EEBE09C8-E86F-4FA5-A372-19E178E95C62}">
      <dgm:prSet/>
      <dgm:spPr/>
      <dgm:t>
        <a:bodyPr/>
        <a:lstStyle/>
        <a:p>
          <a:endParaRPr lang="en-ZA"/>
        </a:p>
      </dgm:t>
    </dgm:pt>
    <dgm:pt modelId="{545C018F-EAA2-44F2-A40F-120787616BCA}">
      <dgm:prSet phldrT="[Text]"/>
      <dgm:spPr>
        <a:solidFill>
          <a:srgbClr val="7030A0"/>
        </a:solidFill>
      </dgm:spPr>
      <dgm:t>
        <a:bodyPr/>
        <a:lstStyle/>
        <a:p>
          <a:r>
            <a:rPr lang="en-ZA" dirty="0"/>
            <a:t>Authentic</a:t>
          </a:r>
        </a:p>
      </dgm:t>
    </dgm:pt>
    <dgm:pt modelId="{6DC1F58D-552C-4B28-A39F-947306E244FF}" type="parTrans" cxnId="{7A5D5A23-2714-4892-9145-9B483BD51CE6}">
      <dgm:prSet/>
      <dgm:spPr>
        <a:solidFill>
          <a:srgbClr val="7030A0"/>
        </a:solidFill>
      </dgm:spPr>
      <dgm:t>
        <a:bodyPr/>
        <a:lstStyle/>
        <a:p>
          <a:endParaRPr lang="en-ZA"/>
        </a:p>
      </dgm:t>
    </dgm:pt>
    <dgm:pt modelId="{0926F4DF-F853-4F65-86DB-D308EE242724}" type="sibTrans" cxnId="{7A5D5A23-2714-4892-9145-9B483BD51CE6}">
      <dgm:prSet/>
      <dgm:spPr/>
      <dgm:t>
        <a:bodyPr/>
        <a:lstStyle/>
        <a:p>
          <a:endParaRPr lang="en-ZA"/>
        </a:p>
      </dgm:t>
    </dgm:pt>
    <dgm:pt modelId="{7095975B-9345-4D7D-81D4-BF6B3396005B}">
      <dgm:prSet phldrT="[Text]"/>
      <dgm:spPr>
        <a:solidFill>
          <a:srgbClr val="0070C0"/>
        </a:solidFill>
      </dgm:spPr>
      <dgm:t>
        <a:bodyPr/>
        <a:lstStyle/>
        <a:p>
          <a:r>
            <a:rPr lang="en-ZA" dirty="0"/>
            <a:t>Sufficient</a:t>
          </a:r>
        </a:p>
      </dgm:t>
    </dgm:pt>
    <dgm:pt modelId="{8D5E9D5E-67A4-4C03-8AC2-93CFEBD43E51}" type="parTrans" cxnId="{D576E57B-8C09-488A-BAB6-95A4B48D7DB1}">
      <dgm:prSet/>
      <dgm:spPr>
        <a:solidFill>
          <a:srgbClr val="0070C0"/>
        </a:solidFill>
      </dgm:spPr>
      <dgm:t>
        <a:bodyPr/>
        <a:lstStyle/>
        <a:p>
          <a:endParaRPr lang="en-ZA"/>
        </a:p>
      </dgm:t>
    </dgm:pt>
    <dgm:pt modelId="{54E6C81B-1DC4-4B90-AD47-0F33EFF34273}" type="sibTrans" cxnId="{D576E57B-8C09-488A-BAB6-95A4B48D7DB1}">
      <dgm:prSet/>
      <dgm:spPr/>
      <dgm:t>
        <a:bodyPr/>
        <a:lstStyle/>
        <a:p>
          <a:endParaRPr lang="en-ZA"/>
        </a:p>
      </dgm:t>
    </dgm:pt>
    <dgm:pt modelId="{2DBF594D-C64E-477C-89C2-42834CFE67A7}">
      <dgm:prSet/>
      <dgm:spPr>
        <a:solidFill>
          <a:srgbClr val="00B050"/>
        </a:solidFill>
      </dgm:spPr>
      <dgm:t>
        <a:bodyPr/>
        <a:lstStyle/>
        <a:p>
          <a:r>
            <a:rPr lang="en-ZA" dirty="0"/>
            <a:t>Valid</a:t>
          </a:r>
        </a:p>
      </dgm:t>
    </dgm:pt>
    <dgm:pt modelId="{5D00605F-9323-430A-982E-27CFB8CF5172}" type="parTrans" cxnId="{083C4C1A-4474-4EA9-BB0D-D0244E7969E9}">
      <dgm:prSet/>
      <dgm:spPr>
        <a:solidFill>
          <a:srgbClr val="00B050"/>
        </a:solidFill>
      </dgm:spPr>
      <dgm:t>
        <a:bodyPr/>
        <a:lstStyle/>
        <a:p>
          <a:endParaRPr lang="en-ZA"/>
        </a:p>
      </dgm:t>
    </dgm:pt>
    <dgm:pt modelId="{A31BA472-4AA8-43AB-8AE9-5BE12D8039FF}" type="sibTrans" cxnId="{083C4C1A-4474-4EA9-BB0D-D0244E7969E9}">
      <dgm:prSet/>
      <dgm:spPr/>
      <dgm:t>
        <a:bodyPr/>
        <a:lstStyle/>
        <a:p>
          <a:endParaRPr lang="en-ZA"/>
        </a:p>
      </dgm:t>
    </dgm:pt>
    <dgm:pt modelId="{554DF3FE-BAC1-4ABF-825B-2273968E6E04}">
      <dgm:prSet phldrT="[Text]"/>
      <dgm:spPr>
        <a:solidFill>
          <a:srgbClr val="CC0000"/>
        </a:solidFill>
      </dgm:spPr>
      <dgm:t>
        <a:bodyPr/>
        <a:lstStyle/>
        <a:p>
          <a:endParaRPr lang="en-ZA"/>
        </a:p>
      </dgm:t>
    </dgm:pt>
    <dgm:pt modelId="{6A4F3B4F-49ED-4E1B-9608-FC51914824B4}" type="parTrans" cxnId="{FAA4AE8F-C708-4D88-A5A6-E0593301CE81}">
      <dgm:prSet/>
      <dgm:spPr/>
      <dgm:t>
        <a:bodyPr/>
        <a:lstStyle/>
        <a:p>
          <a:endParaRPr lang="en-ZA"/>
        </a:p>
      </dgm:t>
    </dgm:pt>
    <dgm:pt modelId="{4FFB8F8A-E983-43DE-B781-2E47DFEF555E}" type="sibTrans" cxnId="{FAA4AE8F-C708-4D88-A5A6-E0593301CE81}">
      <dgm:prSet/>
      <dgm:spPr/>
      <dgm:t>
        <a:bodyPr/>
        <a:lstStyle/>
        <a:p>
          <a:endParaRPr lang="en-ZA"/>
        </a:p>
      </dgm:t>
    </dgm:pt>
    <dgm:pt modelId="{9729569A-D9D5-4C03-A4C3-0832E55236A0}">
      <dgm:prSet phldrT="[Text]"/>
      <dgm:spPr>
        <a:solidFill>
          <a:srgbClr val="CC0000"/>
        </a:solidFill>
      </dgm:spPr>
      <dgm:t>
        <a:bodyPr/>
        <a:lstStyle/>
        <a:p>
          <a:endParaRPr lang="en-ZA"/>
        </a:p>
      </dgm:t>
    </dgm:pt>
    <dgm:pt modelId="{412A0E24-7E35-4FF5-824D-089B1A4577D1}" type="parTrans" cxnId="{75ACD96B-3AB1-42AF-9CA0-DB6DF5077FD8}">
      <dgm:prSet/>
      <dgm:spPr/>
      <dgm:t>
        <a:bodyPr/>
        <a:lstStyle/>
        <a:p>
          <a:endParaRPr lang="en-ZA"/>
        </a:p>
      </dgm:t>
    </dgm:pt>
    <dgm:pt modelId="{1D8E8C05-B62C-49CF-9406-66064017ACD5}" type="sibTrans" cxnId="{75ACD96B-3AB1-42AF-9CA0-DB6DF5077FD8}">
      <dgm:prSet/>
      <dgm:spPr/>
      <dgm:t>
        <a:bodyPr/>
        <a:lstStyle/>
        <a:p>
          <a:endParaRPr lang="en-ZA"/>
        </a:p>
      </dgm:t>
    </dgm:pt>
    <dgm:pt modelId="{49719A8B-E84E-4005-8342-A2E6E6D2CEBF}">
      <dgm:prSet/>
      <dgm:spPr/>
      <dgm:t>
        <a:bodyPr/>
        <a:lstStyle/>
        <a:p>
          <a:endParaRPr lang="en-ZA"/>
        </a:p>
      </dgm:t>
    </dgm:pt>
    <dgm:pt modelId="{FA50BD7D-8BA7-4679-BDC2-3B93E7293669}" type="parTrans" cxnId="{992F3049-C40A-46D4-8E9B-2677A1E3E641}">
      <dgm:prSet/>
      <dgm:spPr/>
      <dgm:t>
        <a:bodyPr/>
        <a:lstStyle/>
        <a:p>
          <a:endParaRPr lang="en-ZA"/>
        </a:p>
      </dgm:t>
    </dgm:pt>
    <dgm:pt modelId="{27A6B2CC-7116-4635-9D4D-10F07A2D06E8}" type="sibTrans" cxnId="{992F3049-C40A-46D4-8E9B-2677A1E3E641}">
      <dgm:prSet/>
      <dgm:spPr/>
      <dgm:t>
        <a:bodyPr/>
        <a:lstStyle/>
        <a:p>
          <a:endParaRPr lang="en-ZA"/>
        </a:p>
      </dgm:t>
    </dgm:pt>
    <dgm:pt modelId="{5C13A8DA-14A3-4144-8265-CFA08FCB69B0}">
      <dgm:prSet/>
      <dgm:spPr/>
      <dgm:t>
        <a:bodyPr/>
        <a:lstStyle/>
        <a:p>
          <a:endParaRPr lang="en-ZA"/>
        </a:p>
      </dgm:t>
    </dgm:pt>
    <dgm:pt modelId="{32633A15-6358-414C-B3EF-CCAD222CD71C}" type="parTrans" cxnId="{C049FCD2-5ECE-4924-99DB-4B31977ED71E}">
      <dgm:prSet/>
      <dgm:spPr/>
      <dgm:t>
        <a:bodyPr/>
        <a:lstStyle/>
        <a:p>
          <a:endParaRPr lang="en-ZA"/>
        </a:p>
      </dgm:t>
    </dgm:pt>
    <dgm:pt modelId="{974CA2D1-C69A-41DE-B7A0-4FF65AFE090B}" type="sibTrans" cxnId="{C049FCD2-5ECE-4924-99DB-4B31977ED71E}">
      <dgm:prSet/>
      <dgm:spPr/>
      <dgm:t>
        <a:bodyPr/>
        <a:lstStyle/>
        <a:p>
          <a:endParaRPr lang="en-ZA"/>
        </a:p>
      </dgm:t>
    </dgm:pt>
    <dgm:pt modelId="{C8B3C1A1-5B78-4B64-B46F-B6F808590D4F}">
      <dgm:prSet phldrT="[Text]"/>
      <dgm:spPr>
        <a:solidFill>
          <a:srgbClr val="0070C0"/>
        </a:solidFill>
      </dgm:spPr>
      <dgm:t>
        <a:bodyPr/>
        <a:lstStyle/>
        <a:p>
          <a:endParaRPr lang="en-ZA" dirty="0"/>
        </a:p>
      </dgm:t>
    </dgm:pt>
    <dgm:pt modelId="{3851DFED-45A3-4502-9266-04B077DDCE6E}" type="parTrans" cxnId="{C38B8111-C180-4AC1-ABC7-B54D52A2680C}">
      <dgm:prSet/>
      <dgm:spPr/>
      <dgm:t>
        <a:bodyPr/>
        <a:lstStyle/>
        <a:p>
          <a:endParaRPr lang="en-ZA"/>
        </a:p>
      </dgm:t>
    </dgm:pt>
    <dgm:pt modelId="{71B99904-FD79-4C01-86B5-7C64E3220373}" type="sibTrans" cxnId="{C38B8111-C180-4AC1-ABC7-B54D52A2680C}">
      <dgm:prSet/>
      <dgm:spPr/>
      <dgm:t>
        <a:bodyPr/>
        <a:lstStyle/>
        <a:p>
          <a:endParaRPr lang="en-ZA"/>
        </a:p>
      </dgm:t>
    </dgm:pt>
    <dgm:pt modelId="{47030838-8215-46A0-B9EF-B3AACFA9AD1B}">
      <dgm:prSet phldrT="[Text]"/>
      <dgm:spPr>
        <a:solidFill>
          <a:srgbClr val="0070C0"/>
        </a:solidFill>
      </dgm:spPr>
      <dgm:t>
        <a:bodyPr/>
        <a:lstStyle/>
        <a:p>
          <a:endParaRPr lang="en-ZA" dirty="0"/>
        </a:p>
      </dgm:t>
    </dgm:pt>
    <dgm:pt modelId="{73D3D4A9-B8A1-426D-9548-FEDA4CB54C38}" type="parTrans" cxnId="{EC90A5A3-9E7B-4F43-B159-6FE49FA4A983}">
      <dgm:prSet/>
      <dgm:spPr/>
      <dgm:t>
        <a:bodyPr/>
        <a:lstStyle/>
        <a:p>
          <a:endParaRPr lang="en-ZA"/>
        </a:p>
      </dgm:t>
    </dgm:pt>
    <dgm:pt modelId="{4A911B51-7194-4AB7-9A70-491DC845B21B}" type="sibTrans" cxnId="{EC90A5A3-9E7B-4F43-B159-6FE49FA4A983}">
      <dgm:prSet/>
      <dgm:spPr/>
      <dgm:t>
        <a:bodyPr/>
        <a:lstStyle/>
        <a:p>
          <a:endParaRPr lang="en-ZA"/>
        </a:p>
      </dgm:t>
    </dgm:pt>
    <dgm:pt modelId="{C0297BDF-5E1A-48F5-B547-A4DA7BBEC53B}">
      <dgm:prSet phldrT="[Text]"/>
      <dgm:spPr>
        <a:solidFill>
          <a:srgbClr val="CC0000"/>
        </a:solidFill>
      </dgm:spPr>
      <dgm:t>
        <a:bodyPr/>
        <a:lstStyle/>
        <a:p>
          <a:r>
            <a:rPr lang="en-ZA"/>
            <a:t>Current</a:t>
          </a:r>
          <a:endParaRPr lang="en-ZA" dirty="0"/>
        </a:p>
      </dgm:t>
    </dgm:pt>
    <dgm:pt modelId="{D0D46F38-1EF5-4217-A1F6-8F10A7106BDF}" type="parTrans" cxnId="{AEB97C25-BC32-4695-AB83-71E4B7B74564}">
      <dgm:prSet/>
      <dgm:spPr>
        <a:solidFill>
          <a:srgbClr val="FF0000"/>
        </a:solidFill>
      </dgm:spPr>
      <dgm:t>
        <a:bodyPr/>
        <a:lstStyle/>
        <a:p>
          <a:endParaRPr lang="en-ZA"/>
        </a:p>
      </dgm:t>
    </dgm:pt>
    <dgm:pt modelId="{F1EA1D5D-DFC8-439B-A54E-41C3CB0B446B}" type="sibTrans" cxnId="{AEB97C25-BC32-4695-AB83-71E4B7B74564}">
      <dgm:prSet/>
      <dgm:spPr/>
      <dgm:t>
        <a:bodyPr/>
        <a:lstStyle/>
        <a:p>
          <a:endParaRPr lang="en-ZA"/>
        </a:p>
      </dgm:t>
    </dgm:pt>
    <dgm:pt modelId="{EC2A73F1-C408-4769-925A-408847D9DFD6}" type="pres">
      <dgm:prSet presAssocID="{507780E5-8431-4D71-91DA-3D5F28BDE516}" presName="cycle" presStyleCnt="0">
        <dgm:presLayoutVars>
          <dgm:chMax val="1"/>
          <dgm:dir/>
          <dgm:animLvl val="ctr"/>
          <dgm:resizeHandles val="exact"/>
        </dgm:presLayoutVars>
      </dgm:prSet>
      <dgm:spPr/>
    </dgm:pt>
    <dgm:pt modelId="{8717A543-0419-46B2-B18A-AC7686B30A44}" type="pres">
      <dgm:prSet presAssocID="{AF029D7D-9618-4D82-A1E7-24156896CECC}" presName="centerShape" presStyleLbl="node0" presStyleIdx="0" presStyleCnt="1"/>
      <dgm:spPr/>
    </dgm:pt>
    <dgm:pt modelId="{AC1EAD98-1807-43BC-BC3F-CED5C0B44E1D}" type="pres">
      <dgm:prSet presAssocID="{10963289-D4A9-4658-85AB-F7D17D7FF801}" presName="parTrans" presStyleLbl="bgSibTrans2D1" presStyleIdx="0" presStyleCnt="5"/>
      <dgm:spPr/>
    </dgm:pt>
    <dgm:pt modelId="{0D21FCD7-39BD-4BDA-ADBF-F9E48803E89B}" type="pres">
      <dgm:prSet presAssocID="{EC9A8C62-1679-449D-B01D-22A3815CD04D}" presName="node" presStyleLbl="node1" presStyleIdx="0" presStyleCnt="5">
        <dgm:presLayoutVars>
          <dgm:bulletEnabled val="1"/>
        </dgm:presLayoutVars>
      </dgm:prSet>
      <dgm:spPr/>
    </dgm:pt>
    <dgm:pt modelId="{15271999-ADF2-4862-A35A-0B484ED8AD9F}" type="pres">
      <dgm:prSet presAssocID="{D0D46F38-1EF5-4217-A1F6-8F10A7106BDF}" presName="parTrans" presStyleLbl="bgSibTrans2D1" presStyleIdx="1" presStyleCnt="5"/>
      <dgm:spPr/>
    </dgm:pt>
    <dgm:pt modelId="{68162BFC-A834-4117-83A9-A3931DA76AB1}" type="pres">
      <dgm:prSet presAssocID="{C0297BDF-5E1A-48F5-B547-A4DA7BBEC53B}" presName="node" presStyleLbl="node1" presStyleIdx="1" presStyleCnt="5">
        <dgm:presLayoutVars>
          <dgm:bulletEnabled val="1"/>
        </dgm:presLayoutVars>
      </dgm:prSet>
      <dgm:spPr/>
    </dgm:pt>
    <dgm:pt modelId="{95F7DB83-DA6E-42CE-86C2-764F8DADD1E3}" type="pres">
      <dgm:prSet presAssocID="{5D00605F-9323-430A-982E-27CFB8CF5172}" presName="parTrans" presStyleLbl="bgSibTrans2D1" presStyleIdx="2" presStyleCnt="5"/>
      <dgm:spPr/>
    </dgm:pt>
    <dgm:pt modelId="{59079248-96D2-4E94-8B30-02AD296676C3}" type="pres">
      <dgm:prSet presAssocID="{2DBF594D-C64E-477C-89C2-42834CFE67A7}" presName="node" presStyleLbl="node1" presStyleIdx="2" presStyleCnt="5">
        <dgm:presLayoutVars>
          <dgm:bulletEnabled val="1"/>
        </dgm:presLayoutVars>
      </dgm:prSet>
      <dgm:spPr/>
    </dgm:pt>
    <dgm:pt modelId="{8C10D212-CDA9-4051-B78C-D81934594A32}" type="pres">
      <dgm:prSet presAssocID="{6DC1F58D-552C-4B28-A39F-947306E244FF}" presName="parTrans" presStyleLbl="bgSibTrans2D1" presStyleIdx="3" presStyleCnt="5"/>
      <dgm:spPr/>
    </dgm:pt>
    <dgm:pt modelId="{03A6BB44-2D24-4716-B581-4FBD2F8DB58B}" type="pres">
      <dgm:prSet presAssocID="{545C018F-EAA2-44F2-A40F-120787616BCA}" presName="node" presStyleLbl="node1" presStyleIdx="3" presStyleCnt="5">
        <dgm:presLayoutVars>
          <dgm:bulletEnabled val="1"/>
        </dgm:presLayoutVars>
      </dgm:prSet>
      <dgm:spPr/>
    </dgm:pt>
    <dgm:pt modelId="{759A8F2D-8BD7-4CEE-A852-644D4EB6D081}" type="pres">
      <dgm:prSet presAssocID="{8D5E9D5E-67A4-4C03-8AC2-93CFEBD43E51}" presName="parTrans" presStyleLbl="bgSibTrans2D1" presStyleIdx="4" presStyleCnt="5" custLinFactNeighborX="-9349" custLinFactNeighborY="5733"/>
      <dgm:spPr/>
    </dgm:pt>
    <dgm:pt modelId="{C2460926-D3B2-4F2C-8995-94C66549C507}" type="pres">
      <dgm:prSet presAssocID="{7095975B-9345-4D7D-81D4-BF6B3396005B}" presName="node" presStyleLbl="node1" presStyleIdx="4" presStyleCnt="5">
        <dgm:presLayoutVars>
          <dgm:bulletEnabled val="1"/>
        </dgm:presLayoutVars>
      </dgm:prSet>
      <dgm:spPr/>
    </dgm:pt>
  </dgm:ptLst>
  <dgm:cxnLst>
    <dgm:cxn modelId="{3E8B5C0B-C429-4B0F-B0C5-BDDD91BF9574}" type="presOf" srcId="{D0D46F38-1EF5-4217-A1F6-8F10A7106BDF}" destId="{15271999-ADF2-4862-A35A-0B484ED8AD9F}" srcOrd="0" destOrd="0" presId="urn:microsoft.com/office/officeart/2005/8/layout/radial4"/>
    <dgm:cxn modelId="{C38B8111-C180-4AC1-ABC7-B54D52A2680C}" srcId="{507780E5-8431-4D71-91DA-3D5F28BDE516}" destId="{C8B3C1A1-5B78-4B64-B46F-B6F808590D4F}" srcOrd="1" destOrd="0" parTransId="{3851DFED-45A3-4502-9266-04B077DDCE6E}" sibTransId="{71B99904-FD79-4C01-86B5-7C64E3220373}"/>
    <dgm:cxn modelId="{32506412-E20F-4EC6-B6F3-D14E51EB0A18}" type="presOf" srcId="{10963289-D4A9-4658-85AB-F7D17D7FF801}" destId="{AC1EAD98-1807-43BC-BC3F-CED5C0B44E1D}" srcOrd="0" destOrd="0" presId="urn:microsoft.com/office/officeart/2005/8/layout/radial4"/>
    <dgm:cxn modelId="{AA5D3013-992A-4A2D-A30D-B9427EBB640F}" type="presOf" srcId="{AF029D7D-9618-4D82-A1E7-24156896CECC}" destId="{8717A543-0419-46B2-B18A-AC7686B30A44}" srcOrd="0" destOrd="0" presId="urn:microsoft.com/office/officeart/2005/8/layout/radial4"/>
    <dgm:cxn modelId="{E749C216-256D-4F9A-B424-C2BDF358557F}" type="presOf" srcId="{C0297BDF-5E1A-48F5-B547-A4DA7BBEC53B}" destId="{68162BFC-A834-4117-83A9-A3931DA76AB1}" srcOrd="0" destOrd="0" presId="urn:microsoft.com/office/officeart/2005/8/layout/radial4"/>
    <dgm:cxn modelId="{083C4C1A-4474-4EA9-BB0D-D0244E7969E9}" srcId="{AF029D7D-9618-4D82-A1E7-24156896CECC}" destId="{2DBF594D-C64E-477C-89C2-42834CFE67A7}" srcOrd="2" destOrd="0" parTransId="{5D00605F-9323-430A-982E-27CFB8CF5172}" sibTransId="{A31BA472-4AA8-43AB-8AE9-5BE12D8039FF}"/>
    <dgm:cxn modelId="{7A5D5A23-2714-4892-9145-9B483BD51CE6}" srcId="{AF029D7D-9618-4D82-A1E7-24156896CECC}" destId="{545C018F-EAA2-44F2-A40F-120787616BCA}" srcOrd="3" destOrd="0" parTransId="{6DC1F58D-552C-4B28-A39F-947306E244FF}" sibTransId="{0926F4DF-F853-4F65-86DB-D308EE242724}"/>
    <dgm:cxn modelId="{AEB97C25-BC32-4695-AB83-71E4B7B74564}" srcId="{AF029D7D-9618-4D82-A1E7-24156896CECC}" destId="{C0297BDF-5E1A-48F5-B547-A4DA7BBEC53B}" srcOrd="1" destOrd="0" parTransId="{D0D46F38-1EF5-4217-A1F6-8F10A7106BDF}" sibTransId="{F1EA1D5D-DFC8-439B-A54E-41C3CB0B446B}"/>
    <dgm:cxn modelId="{D081A127-930F-4BD0-88DF-35D0A9B48EDB}" type="presOf" srcId="{5D00605F-9323-430A-982E-27CFB8CF5172}" destId="{95F7DB83-DA6E-42CE-86C2-764F8DADD1E3}" srcOrd="0" destOrd="0" presId="urn:microsoft.com/office/officeart/2005/8/layout/radial4"/>
    <dgm:cxn modelId="{F6E04F62-73BD-403E-86F2-9CE0202FAD8A}" type="presOf" srcId="{507780E5-8431-4D71-91DA-3D5F28BDE516}" destId="{EC2A73F1-C408-4769-925A-408847D9DFD6}" srcOrd="0" destOrd="0" presId="urn:microsoft.com/office/officeart/2005/8/layout/radial4"/>
    <dgm:cxn modelId="{992F3049-C40A-46D4-8E9B-2677A1E3E641}" srcId="{507780E5-8431-4D71-91DA-3D5F28BDE516}" destId="{49719A8B-E84E-4005-8342-A2E6E6D2CEBF}" srcOrd="5" destOrd="0" parTransId="{FA50BD7D-8BA7-4679-BDC2-3B93E7293669}" sibTransId="{27A6B2CC-7116-4635-9D4D-10F07A2D06E8}"/>
    <dgm:cxn modelId="{75ACD96B-3AB1-42AF-9CA0-DB6DF5077FD8}" srcId="{507780E5-8431-4D71-91DA-3D5F28BDE516}" destId="{9729569A-D9D5-4C03-A4C3-0832E55236A0}" srcOrd="4" destOrd="0" parTransId="{412A0E24-7E35-4FF5-824D-089B1A4577D1}" sibTransId="{1D8E8C05-B62C-49CF-9406-66064017ACD5}"/>
    <dgm:cxn modelId="{D576E57B-8C09-488A-BAB6-95A4B48D7DB1}" srcId="{AF029D7D-9618-4D82-A1E7-24156896CECC}" destId="{7095975B-9345-4D7D-81D4-BF6B3396005B}" srcOrd="4" destOrd="0" parTransId="{8D5E9D5E-67A4-4C03-8AC2-93CFEBD43E51}" sibTransId="{54E6C81B-1DC4-4B90-AD47-0F33EFF34273}"/>
    <dgm:cxn modelId="{48C3A67D-EBCC-4DE4-9FD4-DC3FFC9BEDDC}" type="presOf" srcId="{EC9A8C62-1679-449D-B01D-22A3815CD04D}" destId="{0D21FCD7-39BD-4BDA-ADBF-F9E48803E89B}" srcOrd="0" destOrd="0" presId="urn:microsoft.com/office/officeart/2005/8/layout/radial4"/>
    <dgm:cxn modelId="{1113448F-4C76-4A08-B62E-5EA7D71ED740}" type="presOf" srcId="{2DBF594D-C64E-477C-89C2-42834CFE67A7}" destId="{59079248-96D2-4E94-8B30-02AD296676C3}" srcOrd="0" destOrd="0" presId="urn:microsoft.com/office/officeart/2005/8/layout/radial4"/>
    <dgm:cxn modelId="{FAA4AE8F-C708-4D88-A5A6-E0593301CE81}" srcId="{507780E5-8431-4D71-91DA-3D5F28BDE516}" destId="{554DF3FE-BAC1-4ABF-825B-2273968E6E04}" srcOrd="3" destOrd="0" parTransId="{6A4F3B4F-49ED-4E1B-9608-FC51914824B4}" sibTransId="{4FFB8F8A-E983-43DE-B781-2E47DFEF555E}"/>
    <dgm:cxn modelId="{264AC297-A639-4F87-9A18-DB908AF33D0E}" type="presOf" srcId="{8D5E9D5E-67A4-4C03-8AC2-93CFEBD43E51}" destId="{759A8F2D-8BD7-4CEE-A852-644D4EB6D081}" srcOrd="0" destOrd="0" presId="urn:microsoft.com/office/officeart/2005/8/layout/radial4"/>
    <dgm:cxn modelId="{14E2D09F-8D5A-44F7-8490-E9DAFC039C1B}" type="presOf" srcId="{6DC1F58D-552C-4B28-A39F-947306E244FF}" destId="{8C10D212-CDA9-4051-B78C-D81934594A32}" srcOrd="0" destOrd="0" presId="urn:microsoft.com/office/officeart/2005/8/layout/radial4"/>
    <dgm:cxn modelId="{EC90A5A3-9E7B-4F43-B159-6FE49FA4A983}" srcId="{507780E5-8431-4D71-91DA-3D5F28BDE516}" destId="{47030838-8215-46A0-B9EF-B3AACFA9AD1B}" srcOrd="2" destOrd="0" parTransId="{73D3D4A9-B8A1-426D-9548-FEDA4CB54C38}" sibTransId="{4A911B51-7194-4AB7-9A70-491DC845B21B}"/>
    <dgm:cxn modelId="{15E130A6-3B7A-4F4A-9F3A-A444FDD90B1F}" type="presOf" srcId="{7095975B-9345-4D7D-81D4-BF6B3396005B}" destId="{C2460926-D3B2-4F2C-8995-94C66549C507}" srcOrd="0" destOrd="0" presId="urn:microsoft.com/office/officeart/2005/8/layout/radial4"/>
    <dgm:cxn modelId="{BCCB16A9-319C-4177-9DFE-5490EE452AA1}" srcId="{507780E5-8431-4D71-91DA-3D5F28BDE516}" destId="{AF029D7D-9618-4D82-A1E7-24156896CECC}" srcOrd="0" destOrd="0" parTransId="{428AB62C-E340-4F77-9B79-C3BBB2F1D2DE}" sibTransId="{BD4F8FBD-5B96-45E2-B1EB-4580BBFB87E9}"/>
    <dgm:cxn modelId="{EEBE09C8-E86F-4FA5-A372-19E178E95C62}" srcId="{AF029D7D-9618-4D82-A1E7-24156896CECC}" destId="{EC9A8C62-1679-449D-B01D-22A3815CD04D}" srcOrd="0" destOrd="0" parTransId="{10963289-D4A9-4658-85AB-F7D17D7FF801}" sibTransId="{DD530F1C-0326-44AC-A0F6-ECF5A682E920}"/>
    <dgm:cxn modelId="{C049FCD2-5ECE-4924-99DB-4B31977ED71E}" srcId="{507780E5-8431-4D71-91DA-3D5F28BDE516}" destId="{5C13A8DA-14A3-4144-8265-CFA08FCB69B0}" srcOrd="6" destOrd="0" parTransId="{32633A15-6358-414C-B3EF-CCAD222CD71C}" sibTransId="{974CA2D1-C69A-41DE-B7A0-4FF65AFE090B}"/>
    <dgm:cxn modelId="{589ED9DB-09B6-4803-8BC6-3EBFC030F9EB}" type="presOf" srcId="{545C018F-EAA2-44F2-A40F-120787616BCA}" destId="{03A6BB44-2D24-4716-B581-4FBD2F8DB58B}" srcOrd="0" destOrd="0" presId="urn:microsoft.com/office/officeart/2005/8/layout/radial4"/>
    <dgm:cxn modelId="{4C15EAC2-B523-43FB-B569-2830682EBCCB}" type="presParOf" srcId="{EC2A73F1-C408-4769-925A-408847D9DFD6}" destId="{8717A543-0419-46B2-B18A-AC7686B30A44}" srcOrd="0" destOrd="0" presId="urn:microsoft.com/office/officeart/2005/8/layout/radial4"/>
    <dgm:cxn modelId="{704CAFCF-6CE9-4042-969E-390C29DCE983}" type="presParOf" srcId="{EC2A73F1-C408-4769-925A-408847D9DFD6}" destId="{AC1EAD98-1807-43BC-BC3F-CED5C0B44E1D}" srcOrd="1" destOrd="0" presId="urn:microsoft.com/office/officeart/2005/8/layout/radial4"/>
    <dgm:cxn modelId="{1DF8C04D-2468-48D3-91DA-460EC7A64E31}" type="presParOf" srcId="{EC2A73F1-C408-4769-925A-408847D9DFD6}" destId="{0D21FCD7-39BD-4BDA-ADBF-F9E48803E89B}" srcOrd="2" destOrd="0" presId="urn:microsoft.com/office/officeart/2005/8/layout/radial4"/>
    <dgm:cxn modelId="{0B879D48-05F1-46F3-B88E-5CAD58D62C5C}" type="presParOf" srcId="{EC2A73F1-C408-4769-925A-408847D9DFD6}" destId="{15271999-ADF2-4862-A35A-0B484ED8AD9F}" srcOrd="3" destOrd="0" presId="urn:microsoft.com/office/officeart/2005/8/layout/radial4"/>
    <dgm:cxn modelId="{A6AFCAE0-0220-45FB-9A1C-1F18BC301F2A}" type="presParOf" srcId="{EC2A73F1-C408-4769-925A-408847D9DFD6}" destId="{68162BFC-A834-4117-83A9-A3931DA76AB1}" srcOrd="4" destOrd="0" presId="urn:microsoft.com/office/officeart/2005/8/layout/radial4"/>
    <dgm:cxn modelId="{E3AFCB61-C4AE-4AAA-BAB5-A92BE7DB5553}" type="presParOf" srcId="{EC2A73F1-C408-4769-925A-408847D9DFD6}" destId="{95F7DB83-DA6E-42CE-86C2-764F8DADD1E3}" srcOrd="5" destOrd="0" presId="urn:microsoft.com/office/officeart/2005/8/layout/radial4"/>
    <dgm:cxn modelId="{C671CC0F-69D5-42EE-8EDA-77D78175234C}" type="presParOf" srcId="{EC2A73F1-C408-4769-925A-408847D9DFD6}" destId="{59079248-96D2-4E94-8B30-02AD296676C3}" srcOrd="6" destOrd="0" presId="urn:microsoft.com/office/officeart/2005/8/layout/radial4"/>
    <dgm:cxn modelId="{9C20B39B-8001-44F3-8270-902DE74CF0C6}" type="presParOf" srcId="{EC2A73F1-C408-4769-925A-408847D9DFD6}" destId="{8C10D212-CDA9-4051-B78C-D81934594A32}" srcOrd="7" destOrd="0" presId="urn:microsoft.com/office/officeart/2005/8/layout/radial4"/>
    <dgm:cxn modelId="{AB370A12-6900-4BC6-BA55-38DF86603B9A}" type="presParOf" srcId="{EC2A73F1-C408-4769-925A-408847D9DFD6}" destId="{03A6BB44-2D24-4716-B581-4FBD2F8DB58B}" srcOrd="8" destOrd="0" presId="urn:microsoft.com/office/officeart/2005/8/layout/radial4"/>
    <dgm:cxn modelId="{EB8844E4-0082-4F1B-B525-8B2CD33074B9}" type="presParOf" srcId="{EC2A73F1-C408-4769-925A-408847D9DFD6}" destId="{759A8F2D-8BD7-4CEE-A852-644D4EB6D081}" srcOrd="9" destOrd="0" presId="urn:microsoft.com/office/officeart/2005/8/layout/radial4"/>
    <dgm:cxn modelId="{CCCC0C55-97B0-42C1-9273-92629735C87B}" type="presParOf" srcId="{EC2A73F1-C408-4769-925A-408847D9DFD6}" destId="{C2460926-D3B2-4F2C-8995-94C66549C507}"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07780E5-8431-4D71-91DA-3D5F28BDE516}" type="doc">
      <dgm:prSet loTypeId="urn:microsoft.com/office/officeart/2005/8/layout/radial4" loCatId="relationship" qsTypeId="urn:microsoft.com/office/officeart/2005/8/quickstyle/3d1" qsCatId="3D" csTypeId="urn:microsoft.com/office/officeart/2005/8/colors/colorful1#12" csCatId="colorful" phldr="1"/>
      <dgm:spPr/>
      <dgm:t>
        <a:bodyPr/>
        <a:lstStyle/>
        <a:p>
          <a:endParaRPr lang="en-ZA"/>
        </a:p>
      </dgm:t>
    </dgm:pt>
    <dgm:pt modelId="{EC9A8C62-1679-449D-B01D-22A3815CD04D}">
      <dgm:prSet phldrT="[Text]"/>
      <dgm:spPr>
        <a:solidFill>
          <a:srgbClr val="C00000"/>
        </a:solidFill>
      </dgm:spPr>
      <dgm:t>
        <a:bodyPr/>
        <a:lstStyle/>
        <a:p>
          <a:r>
            <a:rPr lang="en-ZA" dirty="0"/>
            <a:t>Current</a:t>
          </a:r>
        </a:p>
      </dgm:t>
    </dgm:pt>
    <dgm:pt modelId="{10963289-D4A9-4658-85AB-F7D17D7FF801}" type="parTrans" cxnId="{EEBE09C8-E86F-4FA5-A372-19E178E95C62}">
      <dgm:prSet/>
      <dgm:spPr>
        <a:solidFill>
          <a:srgbClr val="C00000"/>
        </a:solidFill>
      </dgm:spPr>
      <dgm:t>
        <a:bodyPr/>
        <a:lstStyle/>
        <a:p>
          <a:endParaRPr lang="en-ZA"/>
        </a:p>
      </dgm:t>
    </dgm:pt>
    <dgm:pt modelId="{DD530F1C-0326-44AC-A0F6-ECF5A682E920}" type="sibTrans" cxnId="{EEBE09C8-E86F-4FA5-A372-19E178E95C62}">
      <dgm:prSet/>
      <dgm:spPr/>
      <dgm:t>
        <a:bodyPr/>
        <a:lstStyle/>
        <a:p>
          <a:endParaRPr lang="en-ZA"/>
        </a:p>
      </dgm:t>
    </dgm:pt>
    <dgm:pt modelId="{AF029D7D-9618-4D82-A1E7-24156896CECC}">
      <dgm:prSet phldrT="[Text]"/>
      <dgm:spPr>
        <a:solidFill>
          <a:srgbClr val="000066"/>
        </a:solidFill>
      </dgm:spPr>
      <dgm:t>
        <a:bodyPr/>
        <a:lstStyle/>
        <a:p>
          <a:r>
            <a:rPr lang="en-ZA" b="1" dirty="0">
              <a:solidFill>
                <a:srgbClr val="FFFF00"/>
              </a:solidFill>
            </a:rPr>
            <a:t>EVIDENCE</a:t>
          </a:r>
        </a:p>
      </dgm:t>
    </dgm:pt>
    <dgm:pt modelId="{BD4F8FBD-5B96-45E2-B1EB-4580BBFB87E9}" type="sibTrans" cxnId="{BCCB16A9-319C-4177-9DFE-5490EE452AA1}">
      <dgm:prSet/>
      <dgm:spPr/>
      <dgm:t>
        <a:bodyPr/>
        <a:lstStyle/>
        <a:p>
          <a:endParaRPr lang="en-ZA"/>
        </a:p>
      </dgm:t>
    </dgm:pt>
    <dgm:pt modelId="{428AB62C-E340-4F77-9B79-C3BBB2F1D2DE}" type="parTrans" cxnId="{BCCB16A9-319C-4177-9DFE-5490EE452AA1}">
      <dgm:prSet/>
      <dgm:spPr/>
      <dgm:t>
        <a:bodyPr/>
        <a:lstStyle/>
        <a:p>
          <a:endParaRPr lang="en-ZA"/>
        </a:p>
      </dgm:t>
    </dgm:pt>
    <dgm:pt modelId="{EC2A73F1-C408-4769-925A-408847D9DFD6}" type="pres">
      <dgm:prSet presAssocID="{507780E5-8431-4D71-91DA-3D5F28BDE516}" presName="cycle" presStyleCnt="0">
        <dgm:presLayoutVars>
          <dgm:chMax val="1"/>
          <dgm:dir/>
          <dgm:animLvl val="ctr"/>
          <dgm:resizeHandles val="exact"/>
        </dgm:presLayoutVars>
      </dgm:prSet>
      <dgm:spPr/>
    </dgm:pt>
    <dgm:pt modelId="{8717A543-0419-46B2-B18A-AC7686B30A44}" type="pres">
      <dgm:prSet presAssocID="{AF029D7D-9618-4D82-A1E7-24156896CECC}" presName="centerShape" presStyleLbl="node0" presStyleIdx="0" presStyleCnt="1" custScaleY="91701" custLinFactNeighborX="668" custLinFactNeighborY="-1709"/>
      <dgm:spPr/>
    </dgm:pt>
    <dgm:pt modelId="{AC1EAD98-1807-43BC-BC3F-CED5C0B44E1D}" type="pres">
      <dgm:prSet presAssocID="{10963289-D4A9-4658-85AB-F7D17D7FF801}" presName="parTrans" presStyleLbl="bgSibTrans2D1" presStyleIdx="0" presStyleCnt="1" custAng="102872" custLinFactNeighborX="-12037" custLinFactNeighborY="36036"/>
      <dgm:spPr/>
    </dgm:pt>
    <dgm:pt modelId="{0D21FCD7-39BD-4BDA-ADBF-F9E48803E89B}" type="pres">
      <dgm:prSet presAssocID="{EC9A8C62-1679-449D-B01D-22A3815CD04D}" presName="node" presStyleLbl="node1" presStyleIdx="0" presStyleCnt="1" custAng="0" custRadScaleRad="91683" custRadScaleInc="23">
        <dgm:presLayoutVars>
          <dgm:bulletEnabled val="1"/>
        </dgm:presLayoutVars>
      </dgm:prSet>
      <dgm:spPr/>
    </dgm:pt>
  </dgm:ptLst>
  <dgm:cxnLst>
    <dgm:cxn modelId="{726AF80B-BF2B-4D44-9EE7-928C9560DF7D}" type="presOf" srcId="{EC9A8C62-1679-449D-B01D-22A3815CD04D}" destId="{0D21FCD7-39BD-4BDA-ADBF-F9E48803E89B}" srcOrd="0" destOrd="0" presId="urn:microsoft.com/office/officeart/2005/8/layout/radial4"/>
    <dgm:cxn modelId="{A4A32657-EF95-4ABD-815F-CF3869E7C001}" type="presOf" srcId="{10963289-D4A9-4658-85AB-F7D17D7FF801}" destId="{AC1EAD98-1807-43BC-BC3F-CED5C0B44E1D}" srcOrd="0" destOrd="0" presId="urn:microsoft.com/office/officeart/2005/8/layout/radial4"/>
    <dgm:cxn modelId="{BCCB16A9-319C-4177-9DFE-5490EE452AA1}" srcId="{507780E5-8431-4D71-91DA-3D5F28BDE516}" destId="{AF029D7D-9618-4D82-A1E7-24156896CECC}" srcOrd="0" destOrd="0" parTransId="{428AB62C-E340-4F77-9B79-C3BBB2F1D2DE}" sibTransId="{BD4F8FBD-5B96-45E2-B1EB-4580BBFB87E9}"/>
    <dgm:cxn modelId="{AE8C5EB5-04EB-4A8A-AC84-59D725A2B383}" type="presOf" srcId="{507780E5-8431-4D71-91DA-3D5F28BDE516}" destId="{EC2A73F1-C408-4769-925A-408847D9DFD6}" srcOrd="0" destOrd="0" presId="urn:microsoft.com/office/officeart/2005/8/layout/radial4"/>
    <dgm:cxn modelId="{EEBE09C8-E86F-4FA5-A372-19E178E95C62}" srcId="{AF029D7D-9618-4D82-A1E7-24156896CECC}" destId="{EC9A8C62-1679-449D-B01D-22A3815CD04D}" srcOrd="0" destOrd="0" parTransId="{10963289-D4A9-4658-85AB-F7D17D7FF801}" sibTransId="{DD530F1C-0326-44AC-A0F6-ECF5A682E920}"/>
    <dgm:cxn modelId="{45C897EB-2523-453D-8EE0-8062EFFA9EBB}" type="presOf" srcId="{AF029D7D-9618-4D82-A1E7-24156896CECC}" destId="{8717A543-0419-46B2-B18A-AC7686B30A44}" srcOrd="0" destOrd="0" presId="urn:microsoft.com/office/officeart/2005/8/layout/radial4"/>
    <dgm:cxn modelId="{47EA1BE3-BC52-46FC-AA76-A59690620E04}" type="presParOf" srcId="{EC2A73F1-C408-4769-925A-408847D9DFD6}" destId="{8717A543-0419-46B2-B18A-AC7686B30A44}" srcOrd="0" destOrd="0" presId="urn:microsoft.com/office/officeart/2005/8/layout/radial4"/>
    <dgm:cxn modelId="{4B9E7326-8208-4098-A1A3-356048DF7D3D}" type="presParOf" srcId="{EC2A73F1-C408-4769-925A-408847D9DFD6}" destId="{AC1EAD98-1807-43BC-BC3F-CED5C0B44E1D}" srcOrd="1" destOrd="0" presId="urn:microsoft.com/office/officeart/2005/8/layout/radial4"/>
    <dgm:cxn modelId="{78DB2FAE-6B6D-47A7-A49B-EBA0A017CE3E}" type="presParOf" srcId="{EC2A73F1-C408-4769-925A-408847D9DFD6}" destId="{0D21FCD7-39BD-4BDA-ADBF-F9E48803E89B}" srcOrd="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7780E5-8431-4D71-91DA-3D5F28BDE516}" type="doc">
      <dgm:prSet loTypeId="urn:microsoft.com/office/officeart/2005/8/layout/radial4" loCatId="relationship" qsTypeId="urn:microsoft.com/office/officeart/2005/8/quickstyle/3d1" qsCatId="3D" csTypeId="urn:microsoft.com/office/officeart/2005/8/colors/colorful1#13" csCatId="colorful" phldr="1"/>
      <dgm:spPr/>
      <dgm:t>
        <a:bodyPr/>
        <a:lstStyle/>
        <a:p>
          <a:endParaRPr lang="en-ZA"/>
        </a:p>
      </dgm:t>
    </dgm:pt>
    <dgm:pt modelId="{AF029D7D-9618-4D82-A1E7-24156896CECC}">
      <dgm:prSet phldrT="[Text]"/>
      <dgm:spPr>
        <a:solidFill>
          <a:srgbClr val="000066"/>
        </a:solidFill>
      </dgm:spPr>
      <dgm:t>
        <a:bodyPr/>
        <a:lstStyle/>
        <a:p>
          <a:r>
            <a:rPr lang="en-ZA" b="1" dirty="0">
              <a:solidFill>
                <a:srgbClr val="FFFF00"/>
              </a:solidFill>
            </a:rPr>
            <a:t>EVIDENCE</a:t>
          </a:r>
        </a:p>
      </dgm:t>
    </dgm:pt>
    <dgm:pt modelId="{BD4F8FBD-5B96-45E2-B1EB-4580BBFB87E9}" type="sibTrans" cxnId="{BCCB16A9-319C-4177-9DFE-5490EE452AA1}">
      <dgm:prSet/>
      <dgm:spPr/>
      <dgm:t>
        <a:bodyPr/>
        <a:lstStyle/>
        <a:p>
          <a:endParaRPr lang="en-ZA"/>
        </a:p>
      </dgm:t>
    </dgm:pt>
    <dgm:pt modelId="{428AB62C-E340-4F77-9B79-C3BBB2F1D2DE}" type="parTrans" cxnId="{BCCB16A9-319C-4177-9DFE-5490EE452AA1}">
      <dgm:prSet/>
      <dgm:spPr/>
      <dgm:t>
        <a:bodyPr/>
        <a:lstStyle/>
        <a:p>
          <a:endParaRPr lang="en-ZA"/>
        </a:p>
      </dgm:t>
    </dgm:pt>
    <dgm:pt modelId="{05262941-68C8-42B1-8978-BBF63D1CF17E}">
      <dgm:prSet/>
      <dgm:spPr>
        <a:solidFill>
          <a:srgbClr val="00B050"/>
        </a:solidFill>
      </dgm:spPr>
      <dgm:t>
        <a:bodyPr/>
        <a:lstStyle/>
        <a:p>
          <a:r>
            <a:rPr lang="en-ZA" dirty="0"/>
            <a:t>Valid</a:t>
          </a:r>
        </a:p>
      </dgm:t>
    </dgm:pt>
    <dgm:pt modelId="{AE5522E0-B7E5-4F17-801E-F6A9D9927D04}" type="parTrans" cxnId="{00C74992-07AB-4C0A-A75F-F2B6C9B6F7A6}">
      <dgm:prSet/>
      <dgm:spPr>
        <a:solidFill>
          <a:srgbClr val="00B050"/>
        </a:solidFill>
      </dgm:spPr>
      <dgm:t>
        <a:bodyPr/>
        <a:lstStyle/>
        <a:p>
          <a:endParaRPr lang="en-ZA"/>
        </a:p>
      </dgm:t>
    </dgm:pt>
    <dgm:pt modelId="{20002EAC-0BD9-4076-BA90-3E1E459AD1B4}" type="sibTrans" cxnId="{00C74992-07AB-4C0A-A75F-F2B6C9B6F7A6}">
      <dgm:prSet/>
      <dgm:spPr/>
      <dgm:t>
        <a:bodyPr/>
        <a:lstStyle/>
        <a:p>
          <a:endParaRPr lang="en-ZA"/>
        </a:p>
      </dgm:t>
    </dgm:pt>
    <dgm:pt modelId="{EC2A73F1-C408-4769-925A-408847D9DFD6}" type="pres">
      <dgm:prSet presAssocID="{507780E5-8431-4D71-91DA-3D5F28BDE516}" presName="cycle" presStyleCnt="0">
        <dgm:presLayoutVars>
          <dgm:chMax val="1"/>
          <dgm:dir/>
          <dgm:animLvl val="ctr"/>
          <dgm:resizeHandles val="exact"/>
        </dgm:presLayoutVars>
      </dgm:prSet>
      <dgm:spPr/>
    </dgm:pt>
    <dgm:pt modelId="{8717A543-0419-46B2-B18A-AC7686B30A44}" type="pres">
      <dgm:prSet presAssocID="{AF029D7D-9618-4D82-A1E7-24156896CECC}" presName="centerShape" presStyleLbl="node0" presStyleIdx="0" presStyleCnt="1" custScaleY="91701" custLinFactNeighborX="668" custLinFactNeighborY="-1709"/>
      <dgm:spPr/>
    </dgm:pt>
    <dgm:pt modelId="{BB47A28D-1D70-417A-9F7E-8434269CF4EB}" type="pres">
      <dgm:prSet presAssocID="{AE5522E0-B7E5-4F17-801E-F6A9D9927D04}" presName="parTrans" presStyleLbl="bgSibTrans2D1" presStyleIdx="0" presStyleCnt="1" custLinFactNeighborX="0" custLinFactNeighborY="20222"/>
      <dgm:spPr/>
    </dgm:pt>
    <dgm:pt modelId="{57F8C0F6-0233-4300-A0AD-6E375EEAC3F2}" type="pres">
      <dgm:prSet presAssocID="{05262941-68C8-42B1-8978-BBF63D1CF17E}" presName="node" presStyleLbl="node1" presStyleIdx="0" presStyleCnt="1" custRadScaleRad="93323" custRadScaleInc="-742">
        <dgm:presLayoutVars>
          <dgm:bulletEnabled val="1"/>
        </dgm:presLayoutVars>
      </dgm:prSet>
      <dgm:spPr/>
    </dgm:pt>
  </dgm:ptLst>
  <dgm:cxnLst>
    <dgm:cxn modelId="{4A0BAE07-F672-48CF-AF84-2672A4C4EB1A}" type="presOf" srcId="{507780E5-8431-4D71-91DA-3D5F28BDE516}" destId="{EC2A73F1-C408-4769-925A-408847D9DFD6}" srcOrd="0" destOrd="0" presId="urn:microsoft.com/office/officeart/2005/8/layout/radial4"/>
    <dgm:cxn modelId="{00C74992-07AB-4C0A-A75F-F2B6C9B6F7A6}" srcId="{AF029D7D-9618-4D82-A1E7-24156896CECC}" destId="{05262941-68C8-42B1-8978-BBF63D1CF17E}" srcOrd="0" destOrd="0" parTransId="{AE5522E0-B7E5-4F17-801E-F6A9D9927D04}" sibTransId="{20002EAC-0BD9-4076-BA90-3E1E459AD1B4}"/>
    <dgm:cxn modelId="{BFC51DA2-0112-4C78-9595-C3BF6CF28877}" type="presOf" srcId="{05262941-68C8-42B1-8978-BBF63D1CF17E}" destId="{57F8C0F6-0233-4300-A0AD-6E375EEAC3F2}" srcOrd="0" destOrd="0" presId="urn:microsoft.com/office/officeart/2005/8/layout/radial4"/>
    <dgm:cxn modelId="{57A424A3-3C4D-4A23-83A0-18AFEAD198A1}" type="presOf" srcId="{AF029D7D-9618-4D82-A1E7-24156896CECC}" destId="{8717A543-0419-46B2-B18A-AC7686B30A44}" srcOrd="0" destOrd="0" presId="urn:microsoft.com/office/officeart/2005/8/layout/radial4"/>
    <dgm:cxn modelId="{BCCB16A9-319C-4177-9DFE-5490EE452AA1}" srcId="{507780E5-8431-4D71-91DA-3D5F28BDE516}" destId="{AF029D7D-9618-4D82-A1E7-24156896CECC}" srcOrd="0" destOrd="0" parTransId="{428AB62C-E340-4F77-9B79-C3BBB2F1D2DE}" sibTransId="{BD4F8FBD-5B96-45E2-B1EB-4580BBFB87E9}"/>
    <dgm:cxn modelId="{F1E125FD-F6AB-4BA7-9FB0-FA3AAFB882DB}" type="presOf" srcId="{AE5522E0-B7E5-4F17-801E-F6A9D9927D04}" destId="{BB47A28D-1D70-417A-9F7E-8434269CF4EB}" srcOrd="0" destOrd="0" presId="urn:microsoft.com/office/officeart/2005/8/layout/radial4"/>
    <dgm:cxn modelId="{2898C1FF-93A7-4EC3-B75C-DDCEF2FECAB3}" type="presParOf" srcId="{EC2A73F1-C408-4769-925A-408847D9DFD6}" destId="{8717A543-0419-46B2-B18A-AC7686B30A44}" srcOrd="0" destOrd="0" presId="urn:microsoft.com/office/officeart/2005/8/layout/radial4"/>
    <dgm:cxn modelId="{F2FA801C-206F-43E0-B0E8-DAD0FEA91D9B}" type="presParOf" srcId="{EC2A73F1-C408-4769-925A-408847D9DFD6}" destId="{BB47A28D-1D70-417A-9F7E-8434269CF4EB}" srcOrd="1" destOrd="0" presId="urn:microsoft.com/office/officeart/2005/8/layout/radial4"/>
    <dgm:cxn modelId="{D5708F2C-CB3A-40FF-A324-01DEF54752FA}" type="presParOf" srcId="{EC2A73F1-C408-4769-925A-408847D9DFD6}" destId="{57F8C0F6-0233-4300-A0AD-6E375EEAC3F2}" srcOrd="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07780E5-8431-4D71-91DA-3D5F28BDE516}" type="doc">
      <dgm:prSet loTypeId="urn:microsoft.com/office/officeart/2005/8/layout/radial4" loCatId="relationship" qsTypeId="urn:microsoft.com/office/officeart/2005/8/quickstyle/3d1" qsCatId="3D" csTypeId="urn:microsoft.com/office/officeart/2005/8/colors/colorful1#13" csCatId="colorful" phldr="1"/>
      <dgm:spPr/>
      <dgm:t>
        <a:bodyPr/>
        <a:lstStyle/>
        <a:p>
          <a:endParaRPr lang="en-ZA"/>
        </a:p>
      </dgm:t>
    </dgm:pt>
    <dgm:pt modelId="{AF029D7D-9618-4D82-A1E7-24156896CECC}">
      <dgm:prSet phldrT="[Text]"/>
      <dgm:spPr>
        <a:solidFill>
          <a:srgbClr val="000066"/>
        </a:solidFill>
      </dgm:spPr>
      <dgm:t>
        <a:bodyPr/>
        <a:lstStyle/>
        <a:p>
          <a:r>
            <a:rPr lang="en-ZA" b="1" dirty="0">
              <a:solidFill>
                <a:srgbClr val="FFFF00"/>
              </a:solidFill>
            </a:rPr>
            <a:t>EVIDENCE</a:t>
          </a:r>
        </a:p>
      </dgm:t>
    </dgm:pt>
    <dgm:pt modelId="{BD4F8FBD-5B96-45E2-B1EB-4580BBFB87E9}" type="sibTrans" cxnId="{BCCB16A9-319C-4177-9DFE-5490EE452AA1}">
      <dgm:prSet/>
      <dgm:spPr/>
      <dgm:t>
        <a:bodyPr/>
        <a:lstStyle/>
        <a:p>
          <a:endParaRPr lang="en-ZA"/>
        </a:p>
      </dgm:t>
    </dgm:pt>
    <dgm:pt modelId="{428AB62C-E340-4F77-9B79-C3BBB2F1D2DE}" type="parTrans" cxnId="{BCCB16A9-319C-4177-9DFE-5490EE452AA1}">
      <dgm:prSet/>
      <dgm:spPr/>
      <dgm:t>
        <a:bodyPr/>
        <a:lstStyle/>
        <a:p>
          <a:endParaRPr lang="en-ZA"/>
        </a:p>
      </dgm:t>
    </dgm:pt>
    <dgm:pt modelId="{05262941-68C8-42B1-8978-BBF63D1CF17E}">
      <dgm:prSet/>
      <dgm:spPr>
        <a:solidFill>
          <a:srgbClr val="00B050"/>
        </a:solidFill>
      </dgm:spPr>
      <dgm:t>
        <a:bodyPr/>
        <a:lstStyle/>
        <a:p>
          <a:r>
            <a:rPr lang="en-ZA" dirty="0"/>
            <a:t>Valid</a:t>
          </a:r>
        </a:p>
      </dgm:t>
    </dgm:pt>
    <dgm:pt modelId="{AE5522E0-B7E5-4F17-801E-F6A9D9927D04}" type="parTrans" cxnId="{00C74992-07AB-4C0A-A75F-F2B6C9B6F7A6}">
      <dgm:prSet/>
      <dgm:spPr>
        <a:solidFill>
          <a:srgbClr val="00B050"/>
        </a:solidFill>
      </dgm:spPr>
      <dgm:t>
        <a:bodyPr/>
        <a:lstStyle/>
        <a:p>
          <a:endParaRPr lang="en-ZA"/>
        </a:p>
      </dgm:t>
    </dgm:pt>
    <dgm:pt modelId="{20002EAC-0BD9-4076-BA90-3E1E459AD1B4}" type="sibTrans" cxnId="{00C74992-07AB-4C0A-A75F-F2B6C9B6F7A6}">
      <dgm:prSet/>
      <dgm:spPr/>
      <dgm:t>
        <a:bodyPr/>
        <a:lstStyle/>
        <a:p>
          <a:endParaRPr lang="en-ZA"/>
        </a:p>
      </dgm:t>
    </dgm:pt>
    <dgm:pt modelId="{EC2A73F1-C408-4769-925A-408847D9DFD6}" type="pres">
      <dgm:prSet presAssocID="{507780E5-8431-4D71-91DA-3D5F28BDE516}" presName="cycle" presStyleCnt="0">
        <dgm:presLayoutVars>
          <dgm:chMax val="1"/>
          <dgm:dir/>
          <dgm:animLvl val="ctr"/>
          <dgm:resizeHandles val="exact"/>
        </dgm:presLayoutVars>
      </dgm:prSet>
      <dgm:spPr/>
    </dgm:pt>
    <dgm:pt modelId="{8717A543-0419-46B2-B18A-AC7686B30A44}" type="pres">
      <dgm:prSet presAssocID="{AF029D7D-9618-4D82-A1E7-24156896CECC}" presName="centerShape" presStyleLbl="node0" presStyleIdx="0" presStyleCnt="1" custScaleY="91701" custLinFactNeighborX="668" custLinFactNeighborY="-1709"/>
      <dgm:spPr/>
    </dgm:pt>
    <dgm:pt modelId="{BB47A28D-1D70-417A-9F7E-8434269CF4EB}" type="pres">
      <dgm:prSet presAssocID="{AE5522E0-B7E5-4F17-801E-F6A9D9927D04}" presName="parTrans" presStyleLbl="bgSibTrans2D1" presStyleIdx="0" presStyleCnt="1" custLinFactNeighborX="0" custLinFactNeighborY="20222"/>
      <dgm:spPr/>
    </dgm:pt>
    <dgm:pt modelId="{57F8C0F6-0233-4300-A0AD-6E375EEAC3F2}" type="pres">
      <dgm:prSet presAssocID="{05262941-68C8-42B1-8978-BBF63D1CF17E}" presName="node" presStyleLbl="node1" presStyleIdx="0" presStyleCnt="1" custRadScaleRad="93323" custRadScaleInc="-742">
        <dgm:presLayoutVars>
          <dgm:bulletEnabled val="1"/>
        </dgm:presLayoutVars>
      </dgm:prSet>
      <dgm:spPr/>
    </dgm:pt>
  </dgm:ptLst>
  <dgm:cxnLst>
    <dgm:cxn modelId="{4A0BAE07-F672-48CF-AF84-2672A4C4EB1A}" type="presOf" srcId="{507780E5-8431-4D71-91DA-3D5F28BDE516}" destId="{EC2A73F1-C408-4769-925A-408847D9DFD6}" srcOrd="0" destOrd="0" presId="urn:microsoft.com/office/officeart/2005/8/layout/radial4"/>
    <dgm:cxn modelId="{00C74992-07AB-4C0A-A75F-F2B6C9B6F7A6}" srcId="{AF029D7D-9618-4D82-A1E7-24156896CECC}" destId="{05262941-68C8-42B1-8978-BBF63D1CF17E}" srcOrd="0" destOrd="0" parTransId="{AE5522E0-B7E5-4F17-801E-F6A9D9927D04}" sibTransId="{20002EAC-0BD9-4076-BA90-3E1E459AD1B4}"/>
    <dgm:cxn modelId="{BFC51DA2-0112-4C78-9595-C3BF6CF28877}" type="presOf" srcId="{05262941-68C8-42B1-8978-BBF63D1CF17E}" destId="{57F8C0F6-0233-4300-A0AD-6E375EEAC3F2}" srcOrd="0" destOrd="0" presId="urn:microsoft.com/office/officeart/2005/8/layout/radial4"/>
    <dgm:cxn modelId="{57A424A3-3C4D-4A23-83A0-18AFEAD198A1}" type="presOf" srcId="{AF029D7D-9618-4D82-A1E7-24156896CECC}" destId="{8717A543-0419-46B2-B18A-AC7686B30A44}" srcOrd="0" destOrd="0" presId="urn:microsoft.com/office/officeart/2005/8/layout/radial4"/>
    <dgm:cxn modelId="{BCCB16A9-319C-4177-9DFE-5490EE452AA1}" srcId="{507780E5-8431-4D71-91DA-3D5F28BDE516}" destId="{AF029D7D-9618-4D82-A1E7-24156896CECC}" srcOrd="0" destOrd="0" parTransId="{428AB62C-E340-4F77-9B79-C3BBB2F1D2DE}" sibTransId="{BD4F8FBD-5B96-45E2-B1EB-4580BBFB87E9}"/>
    <dgm:cxn modelId="{F1E125FD-F6AB-4BA7-9FB0-FA3AAFB882DB}" type="presOf" srcId="{AE5522E0-B7E5-4F17-801E-F6A9D9927D04}" destId="{BB47A28D-1D70-417A-9F7E-8434269CF4EB}" srcOrd="0" destOrd="0" presId="urn:microsoft.com/office/officeart/2005/8/layout/radial4"/>
    <dgm:cxn modelId="{2898C1FF-93A7-4EC3-B75C-DDCEF2FECAB3}" type="presParOf" srcId="{EC2A73F1-C408-4769-925A-408847D9DFD6}" destId="{8717A543-0419-46B2-B18A-AC7686B30A44}" srcOrd="0" destOrd="0" presId="urn:microsoft.com/office/officeart/2005/8/layout/radial4"/>
    <dgm:cxn modelId="{F2FA801C-206F-43E0-B0E8-DAD0FEA91D9B}" type="presParOf" srcId="{EC2A73F1-C408-4769-925A-408847D9DFD6}" destId="{BB47A28D-1D70-417A-9F7E-8434269CF4EB}" srcOrd="1" destOrd="0" presId="urn:microsoft.com/office/officeart/2005/8/layout/radial4"/>
    <dgm:cxn modelId="{D5708F2C-CB3A-40FF-A324-01DEF54752FA}" type="presParOf" srcId="{EC2A73F1-C408-4769-925A-408847D9DFD6}" destId="{57F8C0F6-0233-4300-A0AD-6E375EEAC3F2}" srcOrd="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07780E5-8431-4D71-91DA-3D5F28BDE516}" type="doc">
      <dgm:prSet loTypeId="urn:microsoft.com/office/officeart/2005/8/layout/radial4" loCatId="relationship" qsTypeId="urn:microsoft.com/office/officeart/2005/8/quickstyle/3d1" qsCatId="3D" csTypeId="urn:microsoft.com/office/officeart/2005/8/colors/colorful1#14" csCatId="colorful" phldr="1"/>
      <dgm:spPr/>
      <dgm:t>
        <a:bodyPr/>
        <a:lstStyle/>
        <a:p>
          <a:endParaRPr lang="en-ZA"/>
        </a:p>
      </dgm:t>
    </dgm:pt>
    <dgm:pt modelId="{EC9A8C62-1679-449D-B01D-22A3815CD04D}">
      <dgm:prSet phldrT="[Text]"/>
      <dgm:spPr>
        <a:solidFill>
          <a:srgbClr val="7030A0"/>
        </a:solidFill>
      </dgm:spPr>
      <dgm:t>
        <a:bodyPr/>
        <a:lstStyle/>
        <a:p>
          <a:r>
            <a:rPr lang="en-ZA" dirty="0"/>
            <a:t>Authentic</a:t>
          </a:r>
        </a:p>
      </dgm:t>
    </dgm:pt>
    <dgm:pt modelId="{10963289-D4A9-4658-85AB-F7D17D7FF801}" type="parTrans" cxnId="{EEBE09C8-E86F-4FA5-A372-19E178E95C62}">
      <dgm:prSet/>
      <dgm:spPr>
        <a:solidFill>
          <a:srgbClr val="7030A0"/>
        </a:solidFill>
      </dgm:spPr>
      <dgm:t>
        <a:bodyPr/>
        <a:lstStyle/>
        <a:p>
          <a:endParaRPr lang="en-ZA"/>
        </a:p>
      </dgm:t>
    </dgm:pt>
    <dgm:pt modelId="{DD530F1C-0326-44AC-A0F6-ECF5A682E920}" type="sibTrans" cxnId="{EEBE09C8-E86F-4FA5-A372-19E178E95C62}">
      <dgm:prSet/>
      <dgm:spPr/>
      <dgm:t>
        <a:bodyPr/>
        <a:lstStyle/>
        <a:p>
          <a:endParaRPr lang="en-ZA"/>
        </a:p>
      </dgm:t>
    </dgm:pt>
    <dgm:pt modelId="{AF029D7D-9618-4D82-A1E7-24156896CECC}">
      <dgm:prSet phldrT="[Text]"/>
      <dgm:spPr>
        <a:solidFill>
          <a:srgbClr val="000066"/>
        </a:solidFill>
      </dgm:spPr>
      <dgm:t>
        <a:bodyPr/>
        <a:lstStyle/>
        <a:p>
          <a:r>
            <a:rPr lang="en-ZA" b="1" dirty="0">
              <a:solidFill>
                <a:srgbClr val="FFFF00"/>
              </a:solidFill>
            </a:rPr>
            <a:t>EVIDENCE</a:t>
          </a:r>
        </a:p>
      </dgm:t>
    </dgm:pt>
    <dgm:pt modelId="{BD4F8FBD-5B96-45E2-B1EB-4580BBFB87E9}" type="sibTrans" cxnId="{BCCB16A9-319C-4177-9DFE-5490EE452AA1}">
      <dgm:prSet/>
      <dgm:spPr/>
      <dgm:t>
        <a:bodyPr/>
        <a:lstStyle/>
        <a:p>
          <a:endParaRPr lang="en-ZA"/>
        </a:p>
      </dgm:t>
    </dgm:pt>
    <dgm:pt modelId="{428AB62C-E340-4F77-9B79-C3BBB2F1D2DE}" type="parTrans" cxnId="{BCCB16A9-319C-4177-9DFE-5490EE452AA1}">
      <dgm:prSet/>
      <dgm:spPr/>
      <dgm:t>
        <a:bodyPr/>
        <a:lstStyle/>
        <a:p>
          <a:endParaRPr lang="en-ZA"/>
        </a:p>
      </dgm:t>
    </dgm:pt>
    <dgm:pt modelId="{EC2A73F1-C408-4769-925A-408847D9DFD6}" type="pres">
      <dgm:prSet presAssocID="{507780E5-8431-4D71-91DA-3D5F28BDE516}" presName="cycle" presStyleCnt="0">
        <dgm:presLayoutVars>
          <dgm:chMax val="1"/>
          <dgm:dir/>
          <dgm:animLvl val="ctr"/>
          <dgm:resizeHandles val="exact"/>
        </dgm:presLayoutVars>
      </dgm:prSet>
      <dgm:spPr/>
    </dgm:pt>
    <dgm:pt modelId="{8717A543-0419-46B2-B18A-AC7686B30A44}" type="pres">
      <dgm:prSet presAssocID="{AF029D7D-9618-4D82-A1E7-24156896CECC}" presName="centerShape" presStyleLbl="node0" presStyleIdx="0" presStyleCnt="1" custScaleY="91701" custLinFactNeighborX="668" custLinFactNeighborY="-1709"/>
      <dgm:spPr/>
    </dgm:pt>
    <dgm:pt modelId="{AC1EAD98-1807-43BC-BC3F-CED5C0B44E1D}" type="pres">
      <dgm:prSet presAssocID="{10963289-D4A9-4658-85AB-F7D17D7FF801}" presName="parTrans" presStyleLbl="bgSibTrans2D1" presStyleIdx="0" presStyleCnt="1" custAng="102872" custLinFactNeighborX="-12037" custLinFactNeighborY="36036"/>
      <dgm:spPr/>
    </dgm:pt>
    <dgm:pt modelId="{0D21FCD7-39BD-4BDA-ADBF-F9E48803E89B}" type="pres">
      <dgm:prSet presAssocID="{EC9A8C62-1679-449D-B01D-22A3815CD04D}" presName="node" presStyleLbl="node1" presStyleIdx="0" presStyleCnt="1" custAng="0" custRadScaleRad="91171" custRadScaleInc="-1165">
        <dgm:presLayoutVars>
          <dgm:bulletEnabled val="1"/>
        </dgm:presLayoutVars>
      </dgm:prSet>
      <dgm:spPr/>
    </dgm:pt>
  </dgm:ptLst>
  <dgm:cxnLst>
    <dgm:cxn modelId="{98B0AC5D-A218-410B-B3BD-64301DBDFA33}" type="presOf" srcId="{AF029D7D-9618-4D82-A1E7-24156896CECC}" destId="{8717A543-0419-46B2-B18A-AC7686B30A44}" srcOrd="0" destOrd="0" presId="urn:microsoft.com/office/officeart/2005/8/layout/radial4"/>
    <dgm:cxn modelId="{C645AC92-8061-46A5-BC0C-D2F1C82B1831}" type="presOf" srcId="{507780E5-8431-4D71-91DA-3D5F28BDE516}" destId="{EC2A73F1-C408-4769-925A-408847D9DFD6}" srcOrd="0" destOrd="0" presId="urn:microsoft.com/office/officeart/2005/8/layout/radial4"/>
    <dgm:cxn modelId="{7252FCA3-4DD5-4CB9-A6B2-4E90B6CB9773}" type="presOf" srcId="{EC9A8C62-1679-449D-B01D-22A3815CD04D}" destId="{0D21FCD7-39BD-4BDA-ADBF-F9E48803E89B}" srcOrd="0" destOrd="0" presId="urn:microsoft.com/office/officeart/2005/8/layout/radial4"/>
    <dgm:cxn modelId="{BCCB16A9-319C-4177-9DFE-5490EE452AA1}" srcId="{507780E5-8431-4D71-91DA-3D5F28BDE516}" destId="{AF029D7D-9618-4D82-A1E7-24156896CECC}" srcOrd="0" destOrd="0" parTransId="{428AB62C-E340-4F77-9B79-C3BBB2F1D2DE}" sibTransId="{BD4F8FBD-5B96-45E2-B1EB-4580BBFB87E9}"/>
    <dgm:cxn modelId="{EE3EA9BF-9187-4545-9A58-6CE2362FCE85}" type="presOf" srcId="{10963289-D4A9-4658-85AB-F7D17D7FF801}" destId="{AC1EAD98-1807-43BC-BC3F-CED5C0B44E1D}" srcOrd="0" destOrd="0" presId="urn:microsoft.com/office/officeart/2005/8/layout/radial4"/>
    <dgm:cxn modelId="{EEBE09C8-E86F-4FA5-A372-19E178E95C62}" srcId="{AF029D7D-9618-4D82-A1E7-24156896CECC}" destId="{EC9A8C62-1679-449D-B01D-22A3815CD04D}" srcOrd="0" destOrd="0" parTransId="{10963289-D4A9-4658-85AB-F7D17D7FF801}" sibTransId="{DD530F1C-0326-44AC-A0F6-ECF5A682E920}"/>
    <dgm:cxn modelId="{487030B1-0C50-48EC-A52A-8BC9B5A1070A}" type="presParOf" srcId="{EC2A73F1-C408-4769-925A-408847D9DFD6}" destId="{8717A543-0419-46B2-B18A-AC7686B30A44}" srcOrd="0" destOrd="0" presId="urn:microsoft.com/office/officeart/2005/8/layout/radial4"/>
    <dgm:cxn modelId="{DB4AC665-2DDA-4A6B-914D-470D956B8D21}" type="presParOf" srcId="{EC2A73F1-C408-4769-925A-408847D9DFD6}" destId="{AC1EAD98-1807-43BC-BC3F-CED5C0B44E1D}" srcOrd="1" destOrd="0" presId="urn:microsoft.com/office/officeart/2005/8/layout/radial4"/>
    <dgm:cxn modelId="{B589BA10-6136-40C2-BD3D-452497F9D712}" type="presParOf" srcId="{EC2A73F1-C408-4769-925A-408847D9DFD6}" destId="{0D21FCD7-39BD-4BDA-ADBF-F9E48803E89B}" srcOrd="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81394-D797-4869-A93F-775ABBC1C03D}">
      <dsp:nvSpPr>
        <dsp:cNvPr id="0" name=""/>
        <dsp:cNvSpPr/>
      </dsp:nvSpPr>
      <dsp:spPr>
        <a:xfrm>
          <a:off x="3049683" y="-129025"/>
          <a:ext cx="2112370" cy="1863209"/>
        </a:xfrm>
        <a:prstGeom prst="ellipse">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ZA" sz="3200" b="1" kern="1200" dirty="0">
              <a:solidFill>
                <a:schemeClr val="bg1"/>
              </a:solidFill>
            </a:rPr>
            <a:t>Learn</a:t>
          </a:r>
        </a:p>
      </dsp:txBody>
      <dsp:txXfrm>
        <a:off x="3359032" y="143836"/>
        <a:ext cx="1493672" cy="1317487"/>
      </dsp:txXfrm>
    </dsp:sp>
    <dsp:sp modelId="{72CCACDD-EBAF-4E8E-9EA2-8A8F112A1084}">
      <dsp:nvSpPr>
        <dsp:cNvPr id="0" name=""/>
        <dsp:cNvSpPr/>
      </dsp:nvSpPr>
      <dsp:spPr>
        <a:xfrm rot="1737191">
          <a:off x="5058521" y="1129617"/>
          <a:ext cx="192554" cy="506547"/>
        </a:xfrm>
        <a:prstGeom prst="rightArrow">
          <a:avLst>
            <a:gd name="adj1" fmla="val 60000"/>
            <a:gd name="adj2" fmla="val 50000"/>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ZA" sz="2100" kern="1200"/>
        </a:p>
      </dsp:txBody>
      <dsp:txXfrm>
        <a:off x="5062131" y="1216944"/>
        <a:ext cx="134788" cy="303929"/>
      </dsp:txXfrm>
    </dsp:sp>
    <dsp:sp modelId="{6B96944A-2201-47A4-9C2F-BCD063AA2851}">
      <dsp:nvSpPr>
        <dsp:cNvPr id="0" name=""/>
        <dsp:cNvSpPr/>
      </dsp:nvSpPr>
      <dsp:spPr>
        <a:xfrm>
          <a:off x="5151157" y="1019169"/>
          <a:ext cx="2193658" cy="1937037"/>
        </a:xfrm>
        <a:prstGeom prst="ellipse">
          <a:avLst/>
        </a:prstGeom>
        <a:solidFill>
          <a:srgbClr val="00B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ZA" sz="2000" b="1" kern="1200" dirty="0">
              <a:solidFill>
                <a:schemeClr val="bg1"/>
              </a:solidFill>
            </a:rPr>
            <a:t>Share your Experience</a:t>
          </a:r>
        </a:p>
      </dsp:txBody>
      <dsp:txXfrm>
        <a:off x="5472411" y="1302842"/>
        <a:ext cx="1551150" cy="1369691"/>
      </dsp:txXfrm>
    </dsp:sp>
    <dsp:sp modelId="{C9C83511-77BD-41FA-80F8-6F6EBA12860B}">
      <dsp:nvSpPr>
        <dsp:cNvPr id="0" name=""/>
        <dsp:cNvSpPr/>
      </dsp:nvSpPr>
      <dsp:spPr>
        <a:xfrm rot="6436728">
          <a:off x="5834372" y="2807719"/>
          <a:ext cx="159505" cy="506547"/>
        </a:xfrm>
        <a:prstGeom prst="rightArrow">
          <a:avLst>
            <a:gd name="adj1" fmla="val 60000"/>
            <a:gd name="adj2" fmla="val 50000"/>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ZA" sz="2100" kern="1200"/>
        </a:p>
      </dsp:txBody>
      <dsp:txXfrm rot="10800000">
        <a:off x="5865404" y="2886182"/>
        <a:ext cx="111654" cy="303929"/>
      </dsp:txXfrm>
    </dsp:sp>
    <dsp:sp modelId="{683FBA4F-7300-4650-A9F9-4F066C6CBF3C}">
      <dsp:nvSpPr>
        <dsp:cNvPr id="0" name=""/>
        <dsp:cNvSpPr/>
      </dsp:nvSpPr>
      <dsp:spPr>
        <a:xfrm>
          <a:off x="4391495" y="3175195"/>
          <a:ext cx="2349089" cy="2009650"/>
        </a:xfrm>
        <a:prstGeom prst="ellipse">
          <a:avLst/>
        </a:prstGeom>
        <a:solidFill>
          <a:srgbClr val="7030A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ZA" sz="2200" b="1" kern="1200" dirty="0">
              <a:solidFill>
                <a:schemeClr val="bg1"/>
              </a:solidFill>
            </a:rPr>
            <a:t>Develop</a:t>
          </a:r>
        </a:p>
      </dsp:txBody>
      <dsp:txXfrm>
        <a:off x="4735511" y="3469501"/>
        <a:ext cx="1661057" cy="1421038"/>
      </dsp:txXfrm>
    </dsp:sp>
    <dsp:sp modelId="{5E92C8B8-03CD-424F-A460-7EE2FEFB266A}">
      <dsp:nvSpPr>
        <dsp:cNvPr id="0" name=""/>
        <dsp:cNvSpPr/>
      </dsp:nvSpPr>
      <dsp:spPr>
        <a:xfrm rot="10800000">
          <a:off x="3731476" y="3926747"/>
          <a:ext cx="466413" cy="506547"/>
        </a:xfrm>
        <a:prstGeom prst="rightArrow">
          <a:avLst>
            <a:gd name="adj1" fmla="val 60000"/>
            <a:gd name="adj2" fmla="val 50000"/>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ZA" sz="2100" kern="1200"/>
        </a:p>
      </dsp:txBody>
      <dsp:txXfrm rot="10800000">
        <a:off x="3871400" y="4028056"/>
        <a:ext cx="326489" cy="303929"/>
      </dsp:txXfrm>
    </dsp:sp>
    <dsp:sp modelId="{A82FAC89-5CED-4E4A-9F62-E00777F8BB5A}">
      <dsp:nvSpPr>
        <dsp:cNvPr id="0" name=""/>
        <dsp:cNvSpPr/>
      </dsp:nvSpPr>
      <dsp:spPr>
        <a:xfrm>
          <a:off x="1338044" y="3174152"/>
          <a:ext cx="2173426" cy="2011736"/>
        </a:xfrm>
        <a:prstGeom prst="ellipse">
          <a:avLst/>
        </a:prstGeom>
        <a:solidFill>
          <a:srgbClr val="0070C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ZA" sz="2400" b="1" kern="1200" dirty="0">
              <a:solidFill>
                <a:schemeClr val="bg1"/>
              </a:solidFill>
            </a:rPr>
            <a:t>Succeed</a:t>
          </a:r>
        </a:p>
      </dsp:txBody>
      <dsp:txXfrm>
        <a:off x="1656335" y="3468764"/>
        <a:ext cx="1536844" cy="1422512"/>
      </dsp:txXfrm>
    </dsp:sp>
    <dsp:sp modelId="{C59D407A-A539-4AE3-8A6B-6BA52F39B8A2}">
      <dsp:nvSpPr>
        <dsp:cNvPr id="0" name=""/>
        <dsp:cNvSpPr/>
      </dsp:nvSpPr>
      <dsp:spPr>
        <a:xfrm rot="14806192">
          <a:off x="1918067" y="2888950"/>
          <a:ext cx="122487" cy="506547"/>
        </a:xfrm>
        <a:prstGeom prst="rightArrow">
          <a:avLst>
            <a:gd name="adj1" fmla="val 60000"/>
            <a:gd name="adj2" fmla="val 50000"/>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ZA" sz="2100" kern="1200"/>
        </a:p>
      </dsp:txBody>
      <dsp:txXfrm rot="10800000">
        <a:off x="1943687" y="3007142"/>
        <a:ext cx="85741" cy="303929"/>
      </dsp:txXfrm>
    </dsp:sp>
    <dsp:sp modelId="{DE2AB6B6-42EB-4E3C-82E1-FE5515373768}">
      <dsp:nvSpPr>
        <dsp:cNvPr id="0" name=""/>
        <dsp:cNvSpPr/>
      </dsp:nvSpPr>
      <dsp:spPr>
        <a:xfrm>
          <a:off x="280386" y="1132260"/>
          <a:ext cx="2509699" cy="1950725"/>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ZA" sz="2200" b="1" kern="1200" dirty="0">
              <a:solidFill>
                <a:schemeClr val="bg1"/>
              </a:solidFill>
            </a:rPr>
            <a:t>Become a true Life Long Learner</a:t>
          </a:r>
        </a:p>
      </dsp:txBody>
      <dsp:txXfrm>
        <a:off x="647923" y="1417937"/>
        <a:ext cx="1774625" cy="1379371"/>
      </dsp:txXfrm>
    </dsp:sp>
    <dsp:sp modelId="{33D6DC45-9EB4-4894-AA6C-DEB44B1353B1}">
      <dsp:nvSpPr>
        <dsp:cNvPr id="0" name=""/>
        <dsp:cNvSpPr/>
      </dsp:nvSpPr>
      <dsp:spPr>
        <a:xfrm rot="19985056">
          <a:off x="2699397" y="1172109"/>
          <a:ext cx="359387" cy="506547"/>
        </a:xfrm>
        <a:prstGeom prst="rightArrow">
          <a:avLst>
            <a:gd name="adj1" fmla="val 60000"/>
            <a:gd name="adj2" fmla="val 50000"/>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ZA" sz="2100" kern="1200"/>
        </a:p>
      </dsp:txBody>
      <dsp:txXfrm>
        <a:off x="2705237" y="1297821"/>
        <a:ext cx="251571" cy="3039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7A543-0419-46B2-B18A-AC7686B30A44}">
      <dsp:nvSpPr>
        <dsp:cNvPr id="0" name=""/>
        <dsp:cNvSpPr/>
      </dsp:nvSpPr>
      <dsp:spPr>
        <a:xfrm>
          <a:off x="85822" y="1691601"/>
          <a:ext cx="1663938" cy="1525848"/>
        </a:xfrm>
        <a:prstGeom prst="ellipse">
          <a:avLst/>
        </a:prstGeom>
        <a:solidFill>
          <a:srgbClr val="0000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ZA" sz="2100" b="1" kern="1200" dirty="0">
              <a:solidFill>
                <a:srgbClr val="FFFF00"/>
              </a:solidFill>
            </a:rPr>
            <a:t>EVIDENCE</a:t>
          </a:r>
        </a:p>
      </dsp:txBody>
      <dsp:txXfrm>
        <a:off x="329500" y="1915056"/>
        <a:ext cx="1176582" cy="1078938"/>
      </dsp:txXfrm>
    </dsp:sp>
    <dsp:sp modelId="{AC1EAD98-1807-43BC-BC3F-CED5C0B44E1D}">
      <dsp:nvSpPr>
        <dsp:cNvPr id="0" name=""/>
        <dsp:cNvSpPr/>
      </dsp:nvSpPr>
      <dsp:spPr>
        <a:xfrm rot="16200000">
          <a:off x="355609" y="1153298"/>
          <a:ext cx="846614" cy="474222"/>
        </a:xfrm>
        <a:prstGeom prst="leftArrow">
          <a:avLst>
            <a:gd name="adj1" fmla="val 60000"/>
            <a:gd name="adj2" fmla="val 50000"/>
          </a:avLst>
        </a:prstGeom>
        <a:solidFill>
          <a:srgbClr val="0070C0"/>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D21FCD7-39BD-4BDA-ADBF-F9E48803E89B}">
      <dsp:nvSpPr>
        <dsp:cNvPr id="0" name=""/>
        <dsp:cNvSpPr/>
      </dsp:nvSpPr>
      <dsp:spPr>
        <a:xfrm>
          <a:off x="77788" y="164104"/>
          <a:ext cx="1580741" cy="1264593"/>
        </a:xfrm>
        <a:prstGeom prst="roundRect">
          <a:avLst>
            <a:gd name="adj" fmla="val 10000"/>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ZA" sz="2800" kern="1200" dirty="0"/>
            <a:t>Sufficient</a:t>
          </a:r>
        </a:p>
      </dsp:txBody>
      <dsp:txXfrm>
        <a:off x="114827" y="201143"/>
        <a:ext cx="1506663" cy="11905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7B76F-54D9-4897-8174-2C876B019C3B}">
      <dsp:nvSpPr>
        <dsp:cNvPr id="0" name=""/>
        <dsp:cNvSpPr/>
      </dsp:nvSpPr>
      <dsp:spPr>
        <a:xfrm>
          <a:off x="0" y="572294"/>
          <a:ext cx="2074105" cy="3160545"/>
        </a:xfrm>
        <a:prstGeom prst="round2SameRect">
          <a:avLst>
            <a:gd name="adj1" fmla="val 8000"/>
            <a:gd name="adj2" fmla="val 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a:t>Lack of Planning capabilities</a:t>
          </a:r>
          <a:endParaRPr lang="en-US" sz="1600" kern="1200" dirty="0"/>
        </a:p>
        <a:p>
          <a:pPr marL="171450" lvl="1" indent="-171450" algn="l" defTabSz="711200">
            <a:lnSpc>
              <a:spcPct val="90000"/>
            </a:lnSpc>
            <a:spcBef>
              <a:spcPct val="0"/>
            </a:spcBef>
            <a:spcAft>
              <a:spcPct val="15000"/>
            </a:spcAft>
            <a:buChar char="•"/>
          </a:pPr>
          <a:r>
            <a:rPr lang="en-GB" sz="1600" b="1" kern="1200" dirty="0"/>
            <a:t>Non-Independent thinking</a:t>
          </a:r>
        </a:p>
        <a:p>
          <a:pPr marL="171450" lvl="1" indent="-171450" algn="l" defTabSz="711200">
            <a:lnSpc>
              <a:spcPct val="90000"/>
            </a:lnSpc>
            <a:spcBef>
              <a:spcPct val="0"/>
            </a:spcBef>
            <a:spcAft>
              <a:spcPct val="15000"/>
            </a:spcAft>
            <a:buChar char="•"/>
          </a:pPr>
          <a:r>
            <a:rPr lang="en-GB" sz="1600" b="1" kern="1200" dirty="0"/>
            <a:t>Lack of Independent learning ability</a:t>
          </a:r>
        </a:p>
        <a:p>
          <a:pPr marL="171450" lvl="1" indent="-171450" algn="l" defTabSz="711200">
            <a:lnSpc>
              <a:spcPct val="90000"/>
            </a:lnSpc>
            <a:spcBef>
              <a:spcPct val="0"/>
            </a:spcBef>
            <a:spcAft>
              <a:spcPct val="15000"/>
            </a:spcAft>
            <a:buChar char="•"/>
          </a:pPr>
          <a:r>
            <a:rPr lang="en-GB" sz="1600" b="1" kern="1200" dirty="0"/>
            <a:t>Lack of comprehensive analysis capability</a:t>
          </a:r>
        </a:p>
        <a:p>
          <a:pPr marL="171450" lvl="1" indent="-171450" algn="l" defTabSz="711200">
            <a:lnSpc>
              <a:spcPct val="90000"/>
            </a:lnSpc>
            <a:spcBef>
              <a:spcPct val="0"/>
            </a:spcBef>
            <a:spcAft>
              <a:spcPct val="15000"/>
            </a:spcAft>
            <a:buChar char="•"/>
          </a:pPr>
          <a:r>
            <a:rPr lang="en-GB" sz="1600" b="1" kern="1200" dirty="0"/>
            <a:t>Insufficient preparation</a:t>
          </a:r>
        </a:p>
        <a:p>
          <a:pPr marL="171450" lvl="1" indent="-171450" algn="l" defTabSz="711200">
            <a:lnSpc>
              <a:spcPct val="90000"/>
            </a:lnSpc>
            <a:spcBef>
              <a:spcPct val="0"/>
            </a:spcBef>
            <a:spcAft>
              <a:spcPct val="15000"/>
            </a:spcAft>
            <a:buChar char="•"/>
          </a:pPr>
          <a:endParaRPr lang="en-US" sz="1600" kern="1200" dirty="0"/>
        </a:p>
      </dsp:txBody>
      <dsp:txXfrm>
        <a:off x="48599" y="620893"/>
        <a:ext cx="1976907" cy="3111946"/>
      </dsp:txXfrm>
    </dsp:sp>
    <dsp:sp modelId="{238EDE62-2EDA-450A-B20C-094AAEC47949}">
      <dsp:nvSpPr>
        <dsp:cNvPr id="0" name=""/>
        <dsp:cNvSpPr/>
      </dsp:nvSpPr>
      <dsp:spPr>
        <a:xfrm>
          <a:off x="33302" y="3662093"/>
          <a:ext cx="2072365" cy="68044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GB" sz="1800" b="1" kern="1200" dirty="0"/>
            <a:t>Core Competency development</a:t>
          </a:r>
          <a:endParaRPr lang="en-US" sz="1800" b="1" kern="1200" dirty="0"/>
        </a:p>
      </dsp:txBody>
      <dsp:txXfrm>
        <a:off x="33302" y="3662093"/>
        <a:ext cx="1459412" cy="680443"/>
      </dsp:txXfrm>
    </dsp:sp>
    <dsp:sp modelId="{2DC0D457-67A6-4DAC-A9E1-3A86A774BF97}">
      <dsp:nvSpPr>
        <dsp:cNvPr id="0" name=""/>
        <dsp:cNvSpPr/>
      </dsp:nvSpPr>
      <dsp:spPr>
        <a:xfrm>
          <a:off x="2975321" y="3532948"/>
          <a:ext cx="569018" cy="569018"/>
        </a:xfrm>
        <a:prstGeom prst="ellipse">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0D548D-591E-42CB-9259-165A298C0FB7}">
      <dsp:nvSpPr>
        <dsp:cNvPr id="0" name=""/>
        <dsp:cNvSpPr/>
      </dsp:nvSpPr>
      <dsp:spPr>
        <a:xfrm>
          <a:off x="2177064" y="827969"/>
          <a:ext cx="1859146" cy="2669388"/>
        </a:xfrm>
        <a:prstGeom prst="round2SameRect">
          <a:avLst>
            <a:gd name="adj1" fmla="val 8000"/>
            <a:gd name="adj2" fmla="val 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a:t>Communication</a:t>
          </a:r>
          <a:endParaRPr lang="en-US" sz="1600" kern="1200" dirty="0"/>
        </a:p>
        <a:p>
          <a:pPr marL="171450" lvl="1" indent="-171450" algn="l" defTabSz="711200">
            <a:lnSpc>
              <a:spcPct val="90000"/>
            </a:lnSpc>
            <a:spcBef>
              <a:spcPct val="0"/>
            </a:spcBef>
            <a:spcAft>
              <a:spcPct val="15000"/>
            </a:spcAft>
            <a:buChar char="•"/>
          </a:pPr>
          <a:r>
            <a:rPr lang="en-GB" sz="1600" b="1" kern="1200" dirty="0"/>
            <a:t>Adaptability</a:t>
          </a:r>
          <a:endParaRPr lang="en-US" sz="1600" b="1" kern="1200" dirty="0"/>
        </a:p>
        <a:p>
          <a:pPr marL="171450" lvl="1" indent="-171450" algn="l" defTabSz="711200">
            <a:lnSpc>
              <a:spcPct val="90000"/>
            </a:lnSpc>
            <a:spcBef>
              <a:spcPct val="0"/>
            </a:spcBef>
            <a:spcAft>
              <a:spcPct val="15000"/>
            </a:spcAft>
            <a:buChar char="•"/>
          </a:pPr>
          <a:r>
            <a:rPr lang="en-GB" sz="1600" b="1" kern="1200" dirty="0"/>
            <a:t>Creativity</a:t>
          </a:r>
          <a:endParaRPr lang="en-US" sz="1600" b="1" kern="1200" dirty="0"/>
        </a:p>
        <a:p>
          <a:pPr marL="171450" lvl="1" indent="-171450" algn="l" defTabSz="711200">
            <a:lnSpc>
              <a:spcPct val="90000"/>
            </a:lnSpc>
            <a:spcBef>
              <a:spcPct val="0"/>
            </a:spcBef>
            <a:spcAft>
              <a:spcPct val="15000"/>
            </a:spcAft>
            <a:buChar char="•"/>
          </a:pPr>
          <a:r>
            <a:rPr lang="en-GB" sz="1600" b="1" kern="1200" dirty="0"/>
            <a:t>Teamwork</a:t>
          </a:r>
          <a:endParaRPr lang="en-US" sz="1600" b="1" kern="1200" dirty="0"/>
        </a:p>
        <a:p>
          <a:pPr marL="171450" lvl="1" indent="-171450" algn="l" defTabSz="711200">
            <a:lnSpc>
              <a:spcPct val="90000"/>
            </a:lnSpc>
            <a:spcBef>
              <a:spcPct val="0"/>
            </a:spcBef>
            <a:spcAft>
              <a:spcPct val="15000"/>
            </a:spcAft>
            <a:buChar char="•"/>
          </a:pPr>
          <a:r>
            <a:rPr lang="en-GB" sz="1600" b="1" kern="1200" dirty="0"/>
            <a:t>Transparency</a:t>
          </a:r>
          <a:endParaRPr lang="en-US" sz="1600" b="1" kern="1200" dirty="0"/>
        </a:p>
        <a:p>
          <a:pPr marL="171450" lvl="1" indent="-171450" algn="l" defTabSz="711200">
            <a:lnSpc>
              <a:spcPct val="90000"/>
            </a:lnSpc>
            <a:spcBef>
              <a:spcPct val="0"/>
            </a:spcBef>
            <a:spcAft>
              <a:spcPct val="15000"/>
            </a:spcAft>
            <a:buChar char="•"/>
          </a:pPr>
          <a:r>
            <a:rPr lang="en-GB" sz="1600" b="1" kern="1200" dirty="0"/>
            <a:t>Time Management</a:t>
          </a:r>
          <a:endParaRPr lang="en-US" sz="1600" b="1" kern="1200" dirty="0"/>
        </a:p>
        <a:p>
          <a:pPr marL="171450" lvl="1" indent="-171450" algn="l" defTabSz="711200">
            <a:lnSpc>
              <a:spcPct val="90000"/>
            </a:lnSpc>
            <a:spcBef>
              <a:spcPct val="0"/>
            </a:spcBef>
            <a:spcAft>
              <a:spcPct val="15000"/>
            </a:spcAft>
            <a:buChar char="•"/>
          </a:pPr>
          <a:endParaRPr lang="en-US" sz="1600" b="1"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a:off x="2220626" y="871531"/>
        <a:ext cx="1772022" cy="2625826"/>
      </dsp:txXfrm>
    </dsp:sp>
    <dsp:sp modelId="{58602222-73F4-46F0-B107-E330CA34CFBC}">
      <dsp:nvSpPr>
        <dsp:cNvPr id="0" name=""/>
        <dsp:cNvSpPr/>
      </dsp:nvSpPr>
      <dsp:spPr>
        <a:xfrm>
          <a:off x="2208571" y="3687189"/>
          <a:ext cx="1855797" cy="65534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GB" sz="1800" b="1" kern="1200" dirty="0"/>
            <a:t>Skills</a:t>
          </a:r>
          <a:endParaRPr lang="en-US" sz="1800" b="1" kern="1200" dirty="0"/>
        </a:p>
      </dsp:txBody>
      <dsp:txXfrm>
        <a:off x="2208571" y="3687189"/>
        <a:ext cx="1306899" cy="655347"/>
      </dsp:txXfrm>
    </dsp:sp>
    <dsp:sp modelId="{B475EBAE-2EE1-4047-AE14-0EADDEB6D37C}">
      <dsp:nvSpPr>
        <dsp:cNvPr id="0" name=""/>
        <dsp:cNvSpPr/>
      </dsp:nvSpPr>
      <dsp:spPr>
        <a:xfrm>
          <a:off x="1485206" y="3201301"/>
          <a:ext cx="531053" cy="51695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BEFBC4-E73A-4E39-A5BC-A1F77832409D}">
      <dsp:nvSpPr>
        <dsp:cNvPr id="0" name=""/>
        <dsp:cNvSpPr/>
      </dsp:nvSpPr>
      <dsp:spPr>
        <a:xfrm>
          <a:off x="4205786" y="373822"/>
          <a:ext cx="1605982" cy="3453896"/>
        </a:xfrm>
        <a:prstGeom prst="round2SameRect">
          <a:avLst>
            <a:gd name="adj1" fmla="val 8000"/>
            <a:gd name="adj2" fmla="val 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a:t>Lack of enthusiasm and initiative</a:t>
          </a:r>
          <a:endParaRPr lang="en-US" sz="1600" b="1" kern="1200" dirty="0"/>
        </a:p>
        <a:p>
          <a:pPr marL="171450" lvl="1" indent="-171450" algn="l" defTabSz="711200">
            <a:lnSpc>
              <a:spcPct val="90000"/>
            </a:lnSpc>
            <a:spcBef>
              <a:spcPct val="0"/>
            </a:spcBef>
            <a:spcAft>
              <a:spcPct val="15000"/>
            </a:spcAft>
            <a:buChar char="•"/>
          </a:pPr>
          <a:r>
            <a:rPr lang="en-GB" sz="1600" b="1" kern="1200" dirty="0"/>
            <a:t>No Sense of responsibility</a:t>
          </a:r>
        </a:p>
        <a:p>
          <a:pPr marL="171450" lvl="1" indent="-171450" algn="l" defTabSz="711200">
            <a:lnSpc>
              <a:spcPct val="90000"/>
            </a:lnSpc>
            <a:spcBef>
              <a:spcPct val="0"/>
            </a:spcBef>
            <a:spcAft>
              <a:spcPct val="15000"/>
            </a:spcAft>
            <a:buChar char="•"/>
          </a:pPr>
          <a:r>
            <a:rPr lang="en-GB" sz="1600" b="1" kern="1200" dirty="0"/>
            <a:t>Lack of Passion</a:t>
          </a:r>
        </a:p>
        <a:p>
          <a:pPr marL="171450" lvl="1" indent="-171450" algn="l" defTabSz="711200">
            <a:lnSpc>
              <a:spcPct val="90000"/>
            </a:lnSpc>
            <a:spcBef>
              <a:spcPct val="0"/>
            </a:spcBef>
            <a:spcAft>
              <a:spcPct val="15000"/>
            </a:spcAft>
            <a:buChar char="•"/>
          </a:pPr>
          <a:r>
            <a:rPr lang="en-GB" sz="1600" b="1" kern="1200" dirty="0"/>
            <a:t>Generally unhappy</a:t>
          </a:r>
        </a:p>
        <a:p>
          <a:pPr marL="171450" lvl="1" indent="-171450" algn="l" defTabSz="711200">
            <a:lnSpc>
              <a:spcPct val="90000"/>
            </a:lnSpc>
            <a:spcBef>
              <a:spcPct val="0"/>
            </a:spcBef>
            <a:spcAft>
              <a:spcPct val="15000"/>
            </a:spcAft>
            <a:buChar char="•"/>
          </a:pPr>
          <a:r>
            <a:rPr lang="en-GB" sz="1600" b="1" kern="1200" dirty="0"/>
            <a:t>Low morale</a:t>
          </a:r>
        </a:p>
        <a:p>
          <a:pPr marL="171450" lvl="1" indent="-171450" algn="l" defTabSz="711200">
            <a:lnSpc>
              <a:spcPct val="90000"/>
            </a:lnSpc>
            <a:spcBef>
              <a:spcPct val="0"/>
            </a:spcBef>
            <a:spcAft>
              <a:spcPct val="15000"/>
            </a:spcAft>
            <a:buChar char="•"/>
          </a:pPr>
          <a:r>
            <a:rPr lang="en-GB" sz="1600" b="1" kern="1200" dirty="0"/>
            <a:t> Mental issues on the rise</a:t>
          </a:r>
          <a:endParaRPr lang="en-US" sz="1600" b="1" kern="1200" dirty="0"/>
        </a:p>
      </dsp:txBody>
      <dsp:txXfrm>
        <a:off x="4243416" y="411452"/>
        <a:ext cx="1530722" cy="3416266"/>
      </dsp:txXfrm>
    </dsp:sp>
    <dsp:sp modelId="{0AF9ABAC-67E1-46D6-80EF-AB8FF9AF5901}">
      <dsp:nvSpPr>
        <dsp:cNvPr id="0" name=""/>
        <dsp:cNvSpPr/>
      </dsp:nvSpPr>
      <dsp:spPr>
        <a:xfrm>
          <a:off x="4275735" y="3820688"/>
          <a:ext cx="1625767" cy="52184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GB" sz="1800" b="1" kern="1200" dirty="0"/>
            <a:t>Attitude</a:t>
          </a:r>
          <a:endParaRPr lang="en-US" sz="1800" b="1" kern="1200" dirty="0"/>
        </a:p>
      </dsp:txBody>
      <dsp:txXfrm>
        <a:off x="4275735" y="3820688"/>
        <a:ext cx="1144906" cy="521848"/>
      </dsp:txXfrm>
    </dsp:sp>
    <dsp:sp modelId="{3E080128-AD90-4F46-8AF8-E5FAB9EF1438}">
      <dsp:nvSpPr>
        <dsp:cNvPr id="0" name=""/>
        <dsp:cNvSpPr/>
      </dsp:nvSpPr>
      <dsp:spPr>
        <a:xfrm>
          <a:off x="5363002" y="3174770"/>
          <a:ext cx="445843" cy="53115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5E7A5-1DF4-4A61-B141-CB518EBA7745}">
      <dsp:nvSpPr>
        <dsp:cNvPr id="0" name=""/>
        <dsp:cNvSpPr/>
      </dsp:nvSpPr>
      <dsp:spPr>
        <a:xfrm>
          <a:off x="0" y="531"/>
          <a:ext cx="5181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A4C638-50B8-4A62-A747-DC3979517C0A}">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100DFE-C208-4C2E-B440-B3C4025B9CD4}">
      <dsp:nvSpPr>
        <dsp:cNvPr id="0" name=""/>
        <dsp:cNvSpPr/>
      </dsp:nvSpPr>
      <dsp:spPr>
        <a:xfrm>
          <a:off x="1435590" y="531"/>
          <a:ext cx="3746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100000"/>
            </a:lnSpc>
            <a:spcBef>
              <a:spcPct val="0"/>
            </a:spcBef>
            <a:spcAft>
              <a:spcPct val="35000"/>
            </a:spcAft>
            <a:buNone/>
          </a:pPr>
          <a:r>
            <a:rPr lang="en-US" sz="2400" kern="1200" dirty="0"/>
            <a:t>Evaluate the entire PoE entry</a:t>
          </a:r>
        </a:p>
      </dsp:txBody>
      <dsp:txXfrm>
        <a:off x="1435590" y="531"/>
        <a:ext cx="3746009" cy="1242935"/>
      </dsp:txXfrm>
    </dsp:sp>
    <dsp:sp modelId="{1504BA9E-D3B5-4F95-A7D1-7C6874C6971E}">
      <dsp:nvSpPr>
        <dsp:cNvPr id="0" name=""/>
        <dsp:cNvSpPr/>
      </dsp:nvSpPr>
      <dsp:spPr>
        <a:xfrm>
          <a:off x="0" y="1554201"/>
          <a:ext cx="5181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89892E-8DF3-432B-9B71-93EE49782823}">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4EA17-F5E2-48BE-9CEA-6AF44634E53F}">
      <dsp:nvSpPr>
        <dsp:cNvPr id="0" name=""/>
        <dsp:cNvSpPr/>
      </dsp:nvSpPr>
      <dsp:spPr>
        <a:xfrm>
          <a:off x="1435590" y="1554201"/>
          <a:ext cx="3746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100000"/>
            </a:lnSpc>
            <a:spcBef>
              <a:spcPct val="0"/>
            </a:spcBef>
            <a:spcAft>
              <a:spcPct val="35000"/>
            </a:spcAft>
            <a:buNone/>
          </a:pPr>
          <a:r>
            <a:rPr lang="en-US" sz="2400" kern="1200"/>
            <a:t>Make sure all elements of authentication are present</a:t>
          </a:r>
        </a:p>
      </dsp:txBody>
      <dsp:txXfrm>
        <a:off x="1435590" y="1554201"/>
        <a:ext cx="3746009" cy="1242935"/>
      </dsp:txXfrm>
    </dsp:sp>
    <dsp:sp modelId="{E7775732-28D9-4D21-9496-EAE7C685B659}">
      <dsp:nvSpPr>
        <dsp:cNvPr id="0" name=""/>
        <dsp:cNvSpPr/>
      </dsp:nvSpPr>
      <dsp:spPr>
        <a:xfrm>
          <a:off x="0" y="3076026"/>
          <a:ext cx="5181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D81D6A-A140-4DD3-8CD7-1D2FC8AA79C0}">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CD3021-0346-44C9-8FEB-358311FDA51A}">
      <dsp:nvSpPr>
        <dsp:cNvPr id="0" name=""/>
        <dsp:cNvSpPr/>
      </dsp:nvSpPr>
      <dsp:spPr>
        <a:xfrm>
          <a:off x="1435590" y="3107870"/>
          <a:ext cx="3746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66800">
            <a:lnSpc>
              <a:spcPct val="100000"/>
            </a:lnSpc>
            <a:spcBef>
              <a:spcPct val="0"/>
            </a:spcBef>
            <a:spcAft>
              <a:spcPct val="35000"/>
            </a:spcAft>
            <a:buNone/>
          </a:pPr>
          <a:r>
            <a:rPr lang="en-US" sz="2400" kern="1200" dirty="0"/>
            <a:t>Most NB:</a:t>
          </a:r>
        </a:p>
      </dsp:txBody>
      <dsp:txXfrm>
        <a:off x="1435590" y="3107870"/>
        <a:ext cx="37460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F24AB-58D8-4E64-AA38-A5FC0EB4B9F7}">
      <dsp:nvSpPr>
        <dsp:cNvPr id="0" name=""/>
        <dsp:cNvSpPr/>
      </dsp:nvSpPr>
      <dsp:spPr>
        <a:xfrm>
          <a:off x="3305006" y="3169763"/>
          <a:ext cx="2418710" cy="2418710"/>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ZA" sz="2900" kern="1200" dirty="0"/>
            <a:t>NOT APPROVED AS A TUTOR</a:t>
          </a:r>
        </a:p>
      </dsp:txBody>
      <dsp:txXfrm>
        <a:off x="3659218" y="3523975"/>
        <a:ext cx="1710286" cy="1710286"/>
      </dsp:txXfrm>
    </dsp:sp>
    <dsp:sp modelId="{75E8D0FC-88A6-4CEE-9D0D-E6416750C385}">
      <dsp:nvSpPr>
        <dsp:cNvPr id="0" name=""/>
        <dsp:cNvSpPr/>
      </dsp:nvSpPr>
      <dsp:spPr>
        <a:xfrm rot="10800000">
          <a:off x="847460" y="4034452"/>
          <a:ext cx="2322380" cy="68933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49962B-CCDE-4216-A1EA-BA2A9B541CDE}">
      <dsp:nvSpPr>
        <dsp:cNvPr id="0" name=""/>
        <dsp:cNvSpPr/>
      </dsp:nvSpPr>
      <dsp:spPr>
        <a:xfrm>
          <a:off x="912" y="3701879"/>
          <a:ext cx="1693097" cy="1354477"/>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ZA" sz="1600" kern="1200" dirty="0"/>
            <a:t>Non-participation in Continuing Professional Development</a:t>
          </a:r>
        </a:p>
      </dsp:txBody>
      <dsp:txXfrm>
        <a:off x="40583" y="3741550"/>
        <a:ext cx="1613755" cy="1275135"/>
      </dsp:txXfrm>
    </dsp:sp>
    <dsp:sp modelId="{3A1E5B0C-3BD8-4786-9121-6C770D5143CD}">
      <dsp:nvSpPr>
        <dsp:cNvPr id="0" name=""/>
        <dsp:cNvSpPr/>
      </dsp:nvSpPr>
      <dsp:spPr>
        <a:xfrm rot="12960000">
          <a:off x="1326008" y="2561632"/>
          <a:ext cx="2322380" cy="68933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4CB8D3-1937-49FB-966A-C9C3484D2097}">
      <dsp:nvSpPr>
        <dsp:cNvPr id="0" name=""/>
        <dsp:cNvSpPr/>
      </dsp:nvSpPr>
      <dsp:spPr>
        <a:xfrm>
          <a:off x="701227" y="1546529"/>
          <a:ext cx="1693097" cy="1354477"/>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ZA" sz="1600" kern="1200" dirty="0"/>
            <a:t>Incomplete forms, e.g., Section F to be filled in by Commissioner of Oaths</a:t>
          </a:r>
        </a:p>
      </dsp:txBody>
      <dsp:txXfrm>
        <a:off x="740898" y="1586200"/>
        <a:ext cx="1613755" cy="1275135"/>
      </dsp:txXfrm>
    </dsp:sp>
    <dsp:sp modelId="{CBE773DC-240B-4A87-962E-ABD2BBFB9388}">
      <dsp:nvSpPr>
        <dsp:cNvPr id="0" name=""/>
        <dsp:cNvSpPr/>
      </dsp:nvSpPr>
      <dsp:spPr>
        <a:xfrm rot="15120000">
          <a:off x="2578864" y="1651379"/>
          <a:ext cx="2322380" cy="68933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659036-F967-4ECD-B5E1-5F87A6388277}">
      <dsp:nvSpPr>
        <dsp:cNvPr id="0" name=""/>
        <dsp:cNvSpPr/>
      </dsp:nvSpPr>
      <dsp:spPr>
        <a:xfrm>
          <a:off x="2534678" y="214449"/>
          <a:ext cx="1693097" cy="1354477"/>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ZA" sz="1600" kern="1200" dirty="0"/>
            <a:t>Non-payment of evaluation fees</a:t>
          </a:r>
        </a:p>
      </dsp:txBody>
      <dsp:txXfrm>
        <a:off x="2574349" y="254120"/>
        <a:ext cx="1613755" cy="1275135"/>
      </dsp:txXfrm>
    </dsp:sp>
    <dsp:sp modelId="{FFD5800F-5EB2-42AC-B36C-EC7886DE9CEC}">
      <dsp:nvSpPr>
        <dsp:cNvPr id="0" name=""/>
        <dsp:cNvSpPr/>
      </dsp:nvSpPr>
      <dsp:spPr>
        <a:xfrm rot="17280000">
          <a:off x="4127478" y="1651379"/>
          <a:ext cx="2322380" cy="68933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7CAFF1-686D-46F9-970C-76B6D10502D7}">
      <dsp:nvSpPr>
        <dsp:cNvPr id="0" name=""/>
        <dsp:cNvSpPr/>
      </dsp:nvSpPr>
      <dsp:spPr>
        <a:xfrm>
          <a:off x="4800947" y="214449"/>
          <a:ext cx="1693097" cy="1354477"/>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ZA" sz="1600" kern="1200" dirty="0"/>
            <a:t>Erasure from Register</a:t>
          </a:r>
        </a:p>
      </dsp:txBody>
      <dsp:txXfrm>
        <a:off x="4840618" y="254120"/>
        <a:ext cx="1613755" cy="1275135"/>
      </dsp:txXfrm>
    </dsp:sp>
    <dsp:sp modelId="{CCAF8069-5C14-49AD-9A8E-57B44D9DBB8D}">
      <dsp:nvSpPr>
        <dsp:cNvPr id="0" name=""/>
        <dsp:cNvSpPr/>
      </dsp:nvSpPr>
      <dsp:spPr>
        <a:xfrm rot="19440000">
          <a:off x="5380333" y="2561632"/>
          <a:ext cx="2322380" cy="68933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AB8FC2-4F81-431C-A1F6-6FCF435A7AB6}">
      <dsp:nvSpPr>
        <dsp:cNvPr id="0" name=""/>
        <dsp:cNvSpPr/>
      </dsp:nvSpPr>
      <dsp:spPr>
        <a:xfrm>
          <a:off x="6634397" y="1546529"/>
          <a:ext cx="1693097" cy="1354477"/>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ZA" sz="1600" kern="1200" dirty="0"/>
            <a:t>Pharmacist who only practices part-time in a pharmacy</a:t>
          </a:r>
        </a:p>
      </dsp:txBody>
      <dsp:txXfrm>
        <a:off x="6674068" y="1586200"/>
        <a:ext cx="1613755" cy="1275135"/>
      </dsp:txXfrm>
    </dsp:sp>
    <dsp:sp modelId="{A67B7880-5D53-49BB-8988-6617F22B20C5}">
      <dsp:nvSpPr>
        <dsp:cNvPr id="0" name=""/>
        <dsp:cNvSpPr/>
      </dsp:nvSpPr>
      <dsp:spPr>
        <a:xfrm>
          <a:off x="5858881" y="4034452"/>
          <a:ext cx="2322380" cy="68933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449CAB-7B8E-43E7-87C8-2C0B75746D2F}">
      <dsp:nvSpPr>
        <dsp:cNvPr id="0" name=""/>
        <dsp:cNvSpPr/>
      </dsp:nvSpPr>
      <dsp:spPr>
        <a:xfrm>
          <a:off x="7334713" y="3701879"/>
          <a:ext cx="1693097" cy="1354477"/>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ZA" sz="1600" kern="1200" dirty="0"/>
            <a:t>Pharmacist with a suspended sentence</a:t>
          </a:r>
        </a:p>
      </dsp:txBody>
      <dsp:txXfrm>
        <a:off x="7374384" y="3741550"/>
        <a:ext cx="1613755" cy="1275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142D4-9A1C-46BF-9073-0EE77BACFE1A}">
      <dsp:nvSpPr>
        <dsp:cNvPr id="0" name=""/>
        <dsp:cNvSpPr/>
      </dsp:nvSpPr>
      <dsp:spPr>
        <a:xfrm>
          <a:off x="817798" y="0"/>
          <a:ext cx="9268377" cy="525834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B5156B-D6E0-4163-BB59-7D941CA4471D}">
      <dsp:nvSpPr>
        <dsp:cNvPr id="0" name=""/>
        <dsp:cNvSpPr/>
      </dsp:nvSpPr>
      <dsp:spPr>
        <a:xfrm>
          <a:off x="0" y="1626659"/>
          <a:ext cx="2624833" cy="2103338"/>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t>Successful</a:t>
          </a:r>
          <a:r>
            <a:rPr lang="en-ZA" sz="2400" kern="1200" dirty="0">
              <a:solidFill>
                <a:srgbClr val="FF0000"/>
              </a:solidFill>
            </a:rPr>
            <a:t> </a:t>
          </a:r>
          <a:r>
            <a:rPr lang="en-ZA" sz="2400" kern="1200" dirty="0"/>
            <a:t>in the pre-reg examination</a:t>
          </a:r>
        </a:p>
      </dsp:txBody>
      <dsp:txXfrm>
        <a:off x="102676" y="1729335"/>
        <a:ext cx="2419481" cy="1897986"/>
      </dsp:txXfrm>
    </dsp:sp>
    <dsp:sp modelId="{27829661-4BDB-4362-831E-788895FC0725}">
      <dsp:nvSpPr>
        <dsp:cNvPr id="0" name=""/>
        <dsp:cNvSpPr/>
      </dsp:nvSpPr>
      <dsp:spPr>
        <a:xfrm>
          <a:off x="2761532" y="1577504"/>
          <a:ext cx="2624833" cy="2103338"/>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t>Successful in six (6) PoE entries</a:t>
          </a:r>
        </a:p>
      </dsp:txBody>
      <dsp:txXfrm>
        <a:off x="2864208" y="1680180"/>
        <a:ext cx="2419481" cy="1897986"/>
      </dsp:txXfrm>
    </dsp:sp>
    <dsp:sp modelId="{D0761C00-F20D-4943-9836-901DA67647E0}">
      <dsp:nvSpPr>
        <dsp:cNvPr id="0" name=""/>
        <dsp:cNvSpPr/>
      </dsp:nvSpPr>
      <dsp:spPr>
        <a:xfrm>
          <a:off x="5517607" y="1577504"/>
          <a:ext cx="2624833" cy="2103338"/>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t>Completed 365 practical training days</a:t>
          </a:r>
        </a:p>
      </dsp:txBody>
      <dsp:txXfrm>
        <a:off x="5620283" y="1680180"/>
        <a:ext cx="2419481" cy="1897986"/>
      </dsp:txXfrm>
    </dsp:sp>
    <dsp:sp modelId="{C2BAC100-7410-49BC-B767-3056E7AEB40C}">
      <dsp:nvSpPr>
        <dsp:cNvPr id="0" name=""/>
        <dsp:cNvSpPr/>
      </dsp:nvSpPr>
      <dsp:spPr>
        <a:xfrm>
          <a:off x="8273683" y="1577504"/>
          <a:ext cx="2624833" cy="2103338"/>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t>The tutor has submitted all required progress reports which are favourable</a:t>
          </a:r>
        </a:p>
      </dsp:txBody>
      <dsp:txXfrm>
        <a:off x="8376359" y="1680180"/>
        <a:ext cx="2419481" cy="18979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8AC9B-F5E1-4A1E-8D8F-3FD126F131D5}">
      <dsp:nvSpPr>
        <dsp:cNvPr id="0" name=""/>
        <dsp:cNvSpPr/>
      </dsp:nvSpPr>
      <dsp:spPr>
        <a:xfrm>
          <a:off x="4184640" y="1742426"/>
          <a:ext cx="91440" cy="797648"/>
        </a:xfrm>
        <a:custGeom>
          <a:avLst/>
          <a:gdLst/>
          <a:ahLst/>
          <a:cxnLst/>
          <a:rect l="0" t="0" r="0" b="0"/>
          <a:pathLst>
            <a:path>
              <a:moveTo>
                <a:pt x="45720" y="0"/>
              </a:moveTo>
              <a:lnTo>
                <a:pt x="45720" y="797648"/>
              </a:lnTo>
            </a:path>
          </a:pathLst>
        </a:custGeom>
        <a:noFill/>
        <a:ln w="12700" cap="flat" cmpd="sng" algn="ctr">
          <a:solidFill>
            <a:schemeClr val="accent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1CD6C788-8CD5-40EC-8D80-8C9520E2D7D3}">
      <dsp:nvSpPr>
        <dsp:cNvPr id="0" name=""/>
        <dsp:cNvSpPr/>
      </dsp:nvSpPr>
      <dsp:spPr>
        <a:xfrm>
          <a:off x="2859045" y="856"/>
          <a:ext cx="2742629" cy="1741569"/>
        </a:xfrm>
        <a:prstGeom prst="roundRect">
          <a:avLst>
            <a:gd name="adj" fmla="val 10000"/>
          </a:avLst>
        </a:prstGeom>
        <a:solidFill>
          <a:schemeClr val="bg2">
            <a:lumMod val="90000"/>
          </a:schemeClr>
        </a:solidFill>
        <a:ln w="12700"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72A3DE-38F9-4EF3-AFF7-B7AB4D595F69}">
      <dsp:nvSpPr>
        <dsp:cNvPr id="0" name=""/>
        <dsp:cNvSpPr/>
      </dsp:nvSpPr>
      <dsp:spPr>
        <a:xfrm>
          <a:off x="3163782" y="290356"/>
          <a:ext cx="2742629" cy="1741569"/>
        </a:xfrm>
        <a:prstGeom prst="roundRect">
          <a:avLst>
            <a:gd name="adj" fmla="val 10000"/>
          </a:avLst>
        </a:prstGeom>
        <a:solidFill>
          <a:schemeClr val="accent1">
            <a:lumMod val="50000"/>
            <a:alpha val="9000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bg2"/>
              </a:solidFill>
              <a:latin typeface="+mn-lt"/>
            </a:rPr>
            <a:t>Domain 5</a:t>
          </a:r>
        </a:p>
        <a:p>
          <a:pPr marL="0" lvl="0" indent="0" algn="ctr" defTabSz="1244600">
            <a:lnSpc>
              <a:spcPct val="90000"/>
            </a:lnSpc>
            <a:spcBef>
              <a:spcPct val="0"/>
            </a:spcBef>
            <a:spcAft>
              <a:spcPct val="35000"/>
            </a:spcAft>
            <a:buNone/>
          </a:pPr>
          <a:r>
            <a:rPr lang="en-ZA" sz="2800" b="0" kern="1200" dirty="0">
              <a:solidFill>
                <a:schemeClr val="bg2"/>
              </a:solidFill>
              <a:latin typeface="+mn-lt"/>
            </a:rPr>
            <a:t>5.3. Ethical and legal practice</a:t>
          </a:r>
          <a:endParaRPr lang="en-US" sz="2800" b="0" kern="1200" dirty="0">
            <a:solidFill>
              <a:schemeClr val="bg2"/>
            </a:solidFill>
            <a:latin typeface="+mn-lt"/>
          </a:endParaRPr>
        </a:p>
      </dsp:txBody>
      <dsp:txXfrm>
        <a:off x="3214791" y="341365"/>
        <a:ext cx="2640611" cy="1639551"/>
      </dsp:txXfrm>
    </dsp:sp>
    <dsp:sp modelId="{503F70E5-1687-40E2-92CF-9DE1DD054D81}">
      <dsp:nvSpPr>
        <dsp:cNvPr id="0" name=""/>
        <dsp:cNvSpPr/>
      </dsp:nvSpPr>
      <dsp:spPr>
        <a:xfrm>
          <a:off x="2859045" y="2540074"/>
          <a:ext cx="2742629" cy="1741569"/>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784280-2EBC-4F64-AE8D-C130DC373C64}">
      <dsp:nvSpPr>
        <dsp:cNvPr id="0" name=""/>
        <dsp:cNvSpPr/>
      </dsp:nvSpPr>
      <dsp:spPr>
        <a:xfrm>
          <a:off x="3163782" y="2829573"/>
          <a:ext cx="2742629" cy="1741569"/>
        </a:xfrm>
        <a:prstGeom prst="roundRect">
          <a:avLst>
            <a:gd name="adj" fmla="val 10000"/>
          </a:avLst>
        </a:prstGeom>
        <a:solidFill>
          <a:schemeClr val="accent1">
            <a:lumMod val="75000"/>
            <a:alpha val="9000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ZA" sz="2900" kern="1200" noProof="0" dirty="0">
              <a:solidFill>
                <a:schemeClr val="bg2"/>
              </a:solidFill>
            </a:rPr>
            <a:t>Behavioural</a:t>
          </a:r>
          <a:r>
            <a:rPr lang="en-US" sz="2900" kern="1200" dirty="0">
              <a:solidFill>
                <a:schemeClr val="bg2"/>
              </a:solidFill>
            </a:rPr>
            <a:t> statements </a:t>
          </a:r>
        </a:p>
        <a:p>
          <a:pPr marL="0" lvl="0" indent="0" algn="ctr" defTabSz="1289050">
            <a:lnSpc>
              <a:spcPct val="90000"/>
            </a:lnSpc>
            <a:spcBef>
              <a:spcPct val="0"/>
            </a:spcBef>
            <a:spcAft>
              <a:spcPct val="35000"/>
            </a:spcAft>
            <a:buNone/>
          </a:pPr>
          <a:r>
            <a:rPr lang="en-US" sz="2900" kern="1200" dirty="0">
              <a:solidFill>
                <a:schemeClr val="bg2"/>
              </a:solidFill>
            </a:rPr>
            <a:t>a, b, c, d, e</a:t>
          </a:r>
        </a:p>
      </dsp:txBody>
      <dsp:txXfrm>
        <a:off x="3214791" y="2880582"/>
        <a:ext cx="2640611" cy="16395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7A543-0419-46B2-B18A-AC7686B30A44}">
      <dsp:nvSpPr>
        <dsp:cNvPr id="0" name=""/>
        <dsp:cNvSpPr/>
      </dsp:nvSpPr>
      <dsp:spPr>
        <a:xfrm>
          <a:off x="2836550" y="2869398"/>
          <a:ext cx="1965831" cy="1965831"/>
        </a:xfrm>
        <a:prstGeom prst="ellipse">
          <a:avLst/>
        </a:prstGeom>
        <a:solidFill>
          <a:srgbClr val="0000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ZA" sz="2500" b="1" kern="1200" dirty="0">
              <a:solidFill>
                <a:srgbClr val="FFFF00"/>
              </a:solidFill>
            </a:rPr>
            <a:t>EVIDENCE</a:t>
          </a:r>
        </a:p>
      </dsp:txBody>
      <dsp:txXfrm>
        <a:off x="3124439" y="3157287"/>
        <a:ext cx="1390053" cy="1390053"/>
      </dsp:txXfrm>
    </dsp:sp>
    <dsp:sp modelId="{AC1EAD98-1807-43BC-BC3F-CED5C0B44E1D}">
      <dsp:nvSpPr>
        <dsp:cNvPr id="0" name=""/>
        <dsp:cNvSpPr/>
      </dsp:nvSpPr>
      <dsp:spPr>
        <a:xfrm rot="10800000">
          <a:off x="934354" y="3572183"/>
          <a:ext cx="1797574" cy="560261"/>
        </a:xfrm>
        <a:prstGeom prst="leftArrow">
          <a:avLst>
            <a:gd name="adj1" fmla="val 60000"/>
            <a:gd name="adj2" fmla="val 50000"/>
          </a:avLst>
        </a:prstGeom>
        <a:solidFill>
          <a:schemeClr val="tx1">
            <a:lumMod val="65000"/>
          </a:schemeClr>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D21FCD7-39BD-4BDA-ADBF-F9E48803E89B}">
      <dsp:nvSpPr>
        <dsp:cNvPr id="0" name=""/>
        <dsp:cNvSpPr/>
      </dsp:nvSpPr>
      <dsp:spPr>
        <a:xfrm>
          <a:off x="584" y="3105298"/>
          <a:ext cx="1867539" cy="1494031"/>
        </a:xfrm>
        <a:prstGeom prst="roundRect">
          <a:avLst>
            <a:gd name="adj" fmla="val 10000"/>
          </a:avLst>
        </a:prstGeom>
        <a:solidFill>
          <a:schemeClr val="bg2">
            <a:lumMod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ZA" sz="3000" kern="1200" dirty="0"/>
            <a:t>Annotated</a:t>
          </a:r>
        </a:p>
      </dsp:txBody>
      <dsp:txXfrm>
        <a:off x="44343" y="3149057"/>
        <a:ext cx="1780021" cy="1406513"/>
      </dsp:txXfrm>
    </dsp:sp>
    <dsp:sp modelId="{15271999-ADF2-4862-A35A-0B484ED8AD9F}">
      <dsp:nvSpPr>
        <dsp:cNvPr id="0" name=""/>
        <dsp:cNvSpPr/>
      </dsp:nvSpPr>
      <dsp:spPr>
        <a:xfrm rot="13500000">
          <a:off x="1516135" y="2167640"/>
          <a:ext cx="1797574" cy="560261"/>
        </a:xfrm>
        <a:prstGeom prst="leftArrow">
          <a:avLst>
            <a:gd name="adj1" fmla="val 60000"/>
            <a:gd name="adj2" fmla="val 50000"/>
          </a:avLst>
        </a:prstGeom>
        <a:solidFill>
          <a:srgbClr val="FF0000"/>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8162BFC-A834-4117-83A9-A3931DA76AB1}">
      <dsp:nvSpPr>
        <dsp:cNvPr id="0" name=""/>
        <dsp:cNvSpPr/>
      </dsp:nvSpPr>
      <dsp:spPr>
        <a:xfrm>
          <a:off x="845614" y="1065216"/>
          <a:ext cx="1867539" cy="1494031"/>
        </a:xfrm>
        <a:prstGeom prst="roundRect">
          <a:avLst>
            <a:gd name="adj" fmla="val 10000"/>
          </a:avLst>
        </a:prstGeom>
        <a:solidFill>
          <a:srgbClr val="CC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ZA" sz="3000" kern="1200"/>
            <a:t>Current</a:t>
          </a:r>
          <a:endParaRPr lang="en-ZA" sz="3000" kern="1200" dirty="0"/>
        </a:p>
      </dsp:txBody>
      <dsp:txXfrm>
        <a:off x="889373" y="1108975"/>
        <a:ext cx="1780021" cy="1406513"/>
      </dsp:txXfrm>
    </dsp:sp>
    <dsp:sp modelId="{95F7DB83-DA6E-42CE-86C2-764F8DADD1E3}">
      <dsp:nvSpPr>
        <dsp:cNvPr id="0" name=""/>
        <dsp:cNvSpPr/>
      </dsp:nvSpPr>
      <dsp:spPr>
        <a:xfrm rot="16200000">
          <a:off x="2920678" y="1585859"/>
          <a:ext cx="1797574" cy="560261"/>
        </a:xfrm>
        <a:prstGeom prst="leftArrow">
          <a:avLst>
            <a:gd name="adj1" fmla="val 60000"/>
            <a:gd name="adj2" fmla="val 50000"/>
          </a:avLst>
        </a:prstGeom>
        <a:solidFill>
          <a:srgbClr val="00B050"/>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9079248-96D2-4E94-8B30-02AD296676C3}">
      <dsp:nvSpPr>
        <dsp:cNvPr id="0" name=""/>
        <dsp:cNvSpPr/>
      </dsp:nvSpPr>
      <dsp:spPr>
        <a:xfrm>
          <a:off x="2885696" y="220187"/>
          <a:ext cx="1867539" cy="1494031"/>
        </a:xfrm>
        <a:prstGeom prst="roundRect">
          <a:avLst>
            <a:gd name="adj" fmla="val 10000"/>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ZA" sz="3000" kern="1200" dirty="0"/>
            <a:t>Valid</a:t>
          </a:r>
        </a:p>
      </dsp:txBody>
      <dsp:txXfrm>
        <a:off x="2929455" y="263946"/>
        <a:ext cx="1780021" cy="1406513"/>
      </dsp:txXfrm>
    </dsp:sp>
    <dsp:sp modelId="{8C10D212-CDA9-4051-B78C-D81934594A32}">
      <dsp:nvSpPr>
        <dsp:cNvPr id="0" name=""/>
        <dsp:cNvSpPr/>
      </dsp:nvSpPr>
      <dsp:spPr>
        <a:xfrm rot="18900000">
          <a:off x="4325221" y="2167640"/>
          <a:ext cx="1797574" cy="560261"/>
        </a:xfrm>
        <a:prstGeom prst="leftArrow">
          <a:avLst>
            <a:gd name="adj1" fmla="val 60000"/>
            <a:gd name="adj2" fmla="val 50000"/>
          </a:avLst>
        </a:prstGeom>
        <a:solidFill>
          <a:srgbClr val="7030A0"/>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3A6BB44-2D24-4716-B581-4FBD2F8DB58B}">
      <dsp:nvSpPr>
        <dsp:cNvPr id="0" name=""/>
        <dsp:cNvSpPr/>
      </dsp:nvSpPr>
      <dsp:spPr>
        <a:xfrm>
          <a:off x="4925777" y="1065216"/>
          <a:ext cx="1867539" cy="1494031"/>
        </a:xfrm>
        <a:prstGeom prst="roundRect">
          <a:avLst>
            <a:gd name="adj" fmla="val 10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ZA" sz="3000" kern="1200" dirty="0"/>
            <a:t>Authentic</a:t>
          </a:r>
        </a:p>
      </dsp:txBody>
      <dsp:txXfrm>
        <a:off x="4969536" y="1108975"/>
        <a:ext cx="1780021" cy="1406513"/>
      </dsp:txXfrm>
    </dsp:sp>
    <dsp:sp modelId="{759A8F2D-8BD7-4CEE-A852-644D4EB6D081}">
      <dsp:nvSpPr>
        <dsp:cNvPr id="0" name=""/>
        <dsp:cNvSpPr/>
      </dsp:nvSpPr>
      <dsp:spPr>
        <a:xfrm>
          <a:off x="4738947" y="3604303"/>
          <a:ext cx="1797574" cy="560261"/>
        </a:xfrm>
        <a:prstGeom prst="leftArrow">
          <a:avLst>
            <a:gd name="adj1" fmla="val 60000"/>
            <a:gd name="adj2" fmla="val 50000"/>
          </a:avLst>
        </a:prstGeom>
        <a:solidFill>
          <a:srgbClr val="0070C0"/>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2460926-D3B2-4F2C-8995-94C66549C507}">
      <dsp:nvSpPr>
        <dsp:cNvPr id="0" name=""/>
        <dsp:cNvSpPr/>
      </dsp:nvSpPr>
      <dsp:spPr>
        <a:xfrm>
          <a:off x="5770807" y="3105298"/>
          <a:ext cx="1867539" cy="1494031"/>
        </a:xfrm>
        <a:prstGeom prst="roundRect">
          <a:avLst>
            <a:gd name="adj" fmla="val 10000"/>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ZA" sz="3000" kern="1200" dirty="0"/>
            <a:t>Sufficient</a:t>
          </a:r>
        </a:p>
      </dsp:txBody>
      <dsp:txXfrm>
        <a:off x="5814566" y="3149057"/>
        <a:ext cx="1780021" cy="14065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7A543-0419-46B2-B18A-AC7686B30A44}">
      <dsp:nvSpPr>
        <dsp:cNvPr id="0" name=""/>
        <dsp:cNvSpPr/>
      </dsp:nvSpPr>
      <dsp:spPr>
        <a:xfrm>
          <a:off x="85822" y="1691601"/>
          <a:ext cx="1663938" cy="1525848"/>
        </a:xfrm>
        <a:prstGeom prst="ellipse">
          <a:avLst/>
        </a:prstGeom>
        <a:solidFill>
          <a:srgbClr val="0000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ZA" sz="2100" b="1" kern="1200" dirty="0">
              <a:solidFill>
                <a:srgbClr val="FFFF00"/>
              </a:solidFill>
            </a:rPr>
            <a:t>EVIDENCE</a:t>
          </a:r>
        </a:p>
      </dsp:txBody>
      <dsp:txXfrm>
        <a:off x="329500" y="1915056"/>
        <a:ext cx="1176582" cy="1078938"/>
      </dsp:txXfrm>
    </dsp:sp>
    <dsp:sp modelId="{AC1EAD98-1807-43BC-BC3F-CED5C0B44E1D}">
      <dsp:nvSpPr>
        <dsp:cNvPr id="0" name=""/>
        <dsp:cNvSpPr/>
      </dsp:nvSpPr>
      <dsp:spPr>
        <a:xfrm rot="16253421">
          <a:off x="390649" y="1166987"/>
          <a:ext cx="821401" cy="474222"/>
        </a:xfrm>
        <a:prstGeom prst="leftArrow">
          <a:avLst>
            <a:gd name="adj1" fmla="val 60000"/>
            <a:gd name="adj2" fmla="val 50000"/>
          </a:avLst>
        </a:prstGeom>
        <a:solidFill>
          <a:srgbClr val="C00000"/>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D21FCD7-39BD-4BDA-ADBF-F9E48803E89B}">
      <dsp:nvSpPr>
        <dsp:cNvPr id="0" name=""/>
        <dsp:cNvSpPr/>
      </dsp:nvSpPr>
      <dsp:spPr>
        <a:xfrm>
          <a:off x="103944" y="190253"/>
          <a:ext cx="1580741" cy="1264593"/>
        </a:xfrm>
        <a:prstGeom prst="roundRect">
          <a:avLst>
            <a:gd name="adj" fmla="val 10000"/>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1511300">
            <a:lnSpc>
              <a:spcPct val="90000"/>
            </a:lnSpc>
            <a:spcBef>
              <a:spcPct val="0"/>
            </a:spcBef>
            <a:spcAft>
              <a:spcPct val="35000"/>
            </a:spcAft>
            <a:buNone/>
          </a:pPr>
          <a:r>
            <a:rPr lang="en-ZA" sz="3400" kern="1200" dirty="0"/>
            <a:t>Current</a:t>
          </a:r>
        </a:p>
      </dsp:txBody>
      <dsp:txXfrm>
        <a:off x="140983" y="227292"/>
        <a:ext cx="1506663" cy="11905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7A543-0419-46B2-B18A-AC7686B30A44}">
      <dsp:nvSpPr>
        <dsp:cNvPr id="0" name=""/>
        <dsp:cNvSpPr/>
      </dsp:nvSpPr>
      <dsp:spPr>
        <a:xfrm>
          <a:off x="85822" y="1691601"/>
          <a:ext cx="1663938" cy="1525848"/>
        </a:xfrm>
        <a:prstGeom prst="ellipse">
          <a:avLst/>
        </a:prstGeom>
        <a:solidFill>
          <a:srgbClr val="0000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ZA" sz="2100" b="1" kern="1200" dirty="0">
              <a:solidFill>
                <a:srgbClr val="FFFF00"/>
              </a:solidFill>
            </a:rPr>
            <a:t>EVIDENCE</a:t>
          </a:r>
        </a:p>
      </dsp:txBody>
      <dsp:txXfrm>
        <a:off x="329500" y="1915056"/>
        <a:ext cx="1176582" cy="1078938"/>
      </dsp:txXfrm>
    </dsp:sp>
    <dsp:sp modelId="{BB47A28D-1D70-417A-9F7E-8434269CF4EB}">
      <dsp:nvSpPr>
        <dsp:cNvPr id="0" name=""/>
        <dsp:cNvSpPr/>
      </dsp:nvSpPr>
      <dsp:spPr>
        <a:xfrm rot="16065770">
          <a:off x="444184" y="1076445"/>
          <a:ext cx="850576" cy="474222"/>
        </a:xfrm>
        <a:prstGeom prst="leftArrow">
          <a:avLst>
            <a:gd name="adj1" fmla="val 60000"/>
            <a:gd name="adj2" fmla="val 50000"/>
          </a:avLst>
        </a:prstGeom>
        <a:solidFill>
          <a:srgbClr val="00B050"/>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7F8C0F6-0233-4300-A0AD-6E375EEAC3F2}">
      <dsp:nvSpPr>
        <dsp:cNvPr id="0" name=""/>
        <dsp:cNvSpPr/>
      </dsp:nvSpPr>
      <dsp:spPr>
        <a:xfrm>
          <a:off x="62500" y="160398"/>
          <a:ext cx="1580741" cy="1264593"/>
        </a:xfrm>
        <a:prstGeom prst="roundRect">
          <a:avLst>
            <a:gd name="adj" fmla="val 10000"/>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2311400">
            <a:lnSpc>
              <a:spcPct val="90000"/>
            </a:lnSpc>
            <a:spcBef>
              <a:spcPct val="0"/>
            </a:spcBef>
            <a:spcAft>
              <a:spcPct val="35000"/>
            </a:spcAft>
            <a:buNone/>
          </a:pPr>
          <a:r>
            <a:rPr lang="en-ZA" sz="5200" kern="1200" dirty="0"/>
            <a:t>Valid</a:t>
          </a:r>
        </a:p>
      </dsp:txBody>
      <dsp:txXfrm>
        <a:off x="99539" y="197437"/>
        <a:ext cx="1506663" cy="11905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7A543-0419-46B2-B18A-AC7686B30A44}">
      <dsp:nvSpPr>
        <dsp:cNvPr id="0" name=""/>
        <dsp:cNvSpPr/>
      </dsp:nvSpPr>
      <dsp:spPr>
        <a:xfrm>
          <a:off x="85822" y="1691601"/>
          <a:ext cx="1663938" cy="1525848"/>
        </a:xfrm>
        <a:prstGeom prst="ellipse">
          <a:avLst/>
        </a:prstGeom>
        <a:solidFill>
          <a:srgbClr val="0000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ZA" sz="2100" b="1" kern="1200" dirty="0">
              <a:solidFill>
                <a:srgbClr val="FFFF00"/>
              </a:solidFill>
            </a:rPr>
            <a:t>EVIDENCE</a:t>
          </a:r>
        </a:p>
      </dsp:txBody>
      <dsp:txXfrm>
        <a:off x="329500" y="1915056"/>
        <a:ext cx="1176582" cy="1078938"/>
      </dsp:txXfrm>
    </dsp:sp>
    <dsp:sp modelId="{BB47A28D-1D70-417A-9F7E-8434269CF4EB}">
      <dsp:nvSpPr>
        <dsp:cNvPr id="0" name=""/>
        <dsp:cNvSpPr/>
      </dsp:nvSpPr>
      <dsp:spPr>
        <a:xfrm rot="16065770">
          <a:off x="444184" y="1076445"/>
          <a:ext cx="850576" cy="474222"/>
        </a:xfrm>
        <a:prstGeom prst="leftArrow">
          <a:avLst>
            <a:gd name="adj1" fmla="val 60000"/>
            <a:gd name="adj2" fmla="val 50000"/>
          </a:avLst>
        </a:prstGeom>
        <a:solidFill>
          <a:srgbClr val="00B050"/>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7F8C0F6-0233-4300-A0AD-6E375EEAC3F2}">
      <dsp:nvSpPr>
        <dsp:cNvPr id="0" name=""/>
        <dsp:cNvSpPr/>
      </dsp:nvSpPr>
      <dsp:spPr>
        <a:xfrm>
          <a:off x="62500" y="160398"/>
          <a:ext cx="1580741" cy="1264593"/>
        </a:xfrm>
        <a:prstGeom prst="roundRect">
          <a:avLst>
            <a:gd name="adj" fmla="val 10000"/>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2311400">
            <a:lnSpc>
              <a:spcPct val="90000"/>
            </a:lnSpc>
            <a:spcBef>
              <a:spcPct val="0"/>
            </a:spcBef>
            <a:spcAft>
              <a:spcPct val="35000"/>
            </a:spcAft>
            <a:buNone/>
          </a:pPr>
          <a:r>
            <a:rPr lang="en-ZA" sz="5200" kern="1200" dirty="0"/>
            <a:t>Valid</a:t>
          </a:r>
        </a:p>
      </dsp:txBody>
      <dsp:txXfrm>
        <a:off x="99539" y="197437"/>
        <a:ext cx="1506663" cy="11905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7A543-0419-46B2-B18A-AC7686B30A44}">
      <dsp:nvSpPr>
        <dsp:cNvPr id="0" name=""/>
        <dsp:cNvSpPr/>
      </dsp:nvSpPr>
      <dsp:spPr>
        <a:xfrm>
          <a:off x="85822" y="1691601"/>
          <a:ext cx="1663938" cy="1525848"/>
        </a:xfrm>
        <a:prstGeom prst="ellipse">
          <a:avLst/>
        </a:prstGeom>
        <a:solidFill>
          <a:srgbClr val="0000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ZA" sz="2100" b="1" kern="1200" dirty="0">
              <a:solidFill>
                <a:srgbClr val="FFFF00"/>
              </a:solidFill>
            </a:rPr>
            <a:t>EVIDENCE</a:t>
          </a:r>
        </a:p>
      </dsp:txBody>
      <dsp:txXfrm>
        <a:off x="329500" y="1915056"/>
        <a:ext cx="1176582" cy="1078938"/>
      </dsp:txXfrm>
    </dsp:sp>
    <dsp:sp modelId="{AC1EAD98-1807-43BC-BC3F-CED5C0B44E1D}">
      <dsp:nvSpPr>
        <dsp:cNvPr id="0" name=""/>
        <dsp:cNvSpPr/>
      </dsp:nvSpPr>
      <dsp:spPr>
        <a:xfrm rot="16119888">
          <a:off x="348524" y="1172974"/>
          <a:ext cx="813251" cy="474222"/>
        </a:xfrm>
        <a:prstGeom prst="leftArrow">
          <a:avLst>
            <a:gd name="adj1" fmla="val 60000"/>
            <a:gd name="adj2" fmla="val 50000"/>
          </a:avLst>
        </a:prstGeom>
        <a:solidFill>
          <a:srgbClr val="7030A0"/>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D21FCD7-39BD-4BDA-ADBF-F9E48803E89B}">
      <dsp:nvSpPr>
        <dsp:cNvPr id="0" name=""/>
        <dsp:cNvSpPr/>
      </dsp:nvSpPr>
      <dsp:spPr>
        <a:xfrm>
          <a:off x="41036" y="200848"/>
          <a:ext cx="1580741" cy="1264593"/>
        </a:xfrm>
        <a:prstGeom prst="roundRect">
          <a:avLst>
            <a:gd name="adj" fmla="val 10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ZA" sz="2700" kern="1200" dirty="0"/>
            <a:t>Authentic</a:t>
          </a:r>
        </a:p>
      </dsp:txBody>
      <dsp:txXfrm>
        <a:off x="78075" y="237887"/>
        <a:ext cx="1506663" cy="119051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02D55A-DB57-4298-A929-E18016FDBBA6}" type="datetimeFigureOut">
              <a:rPr lang="en-ZA" smtClean="0"/>
              <a:t>2025/02/21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EED09-4641-4B67-BCE4-30498FDDA71D}" type="slidenum">
              <a:rPr lang="en-ZA" smtClean="0"/>
              <a:t>‹#›</a:t>
            </a:fld>
            <a:endParaRPr lang="en-ZA"/>
          </a:p>
        </p:txBody>
      </p:sp>
    </p:spTree>
    <p:extLst>
      <p:ext uri="{BB962C8B-B14F-4D97-AF65-F5344CB8AC3E}">
        <p14:creationId xmlns:p14="http://schemas.microsoft.com/office/powerpoint/2010/main" val="3675403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1</a:t>
            </a:fld>
            <a:endParaRPr lang="en-ZA"/>
          </a:p>
        </p:txBody>
      </p:sp>
    </p:spTree>
    <p:extLst>
      <p:ext uri="{BB962C8B-B14F-4D97-AF65-F5344CB8AC3E}">
        <p14:creationId xmlns:p14="http://schemas.microsoft.com/office/powerpoint/2010/main" val="3225012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Entry level = first 3 years of practice</a:t>
            </a:r>
          </a:p>
          <a:p>
            <a:r>
              <a:rPr lang="en-ZA" dirty="0"/>
              <a:t>Intermediate practice = between 3 and 7 years of practice</a:t>
            </a:r>
          </a:p>
          <a:p>
            <a:r>
              <a:rPr lang="en-ZA" dirty="0"/>
              <a:t>Advanced practice = more than 7 years of practice</a:t>
            </a:r>
          </a:p>
          <a:p>
            <a:endParaRPr lang="en-ZA" dirty="0"/>
          </a:p>
          <a:p>
            <a:r>
              <a:rPr lang="en-ZA" dirty="0"/>
              <a:t>Assessment tick box = must consider whether evidence presented shows that one can do</a:t>
            </a:r>
            <a:r>
              <a:rPr lang="en-ZA" baseline="0" dirty="0"/>
              <a:t> all the behaviours </a:t>
            </a:r>
            <a:r>
              <a:rPr lang="en-ZA" dirty="0"/>
              <a:t> </a:t>
            </a:r>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24</a:t>
            </a:fld>
            <a:endParaRPr lang="en-ZA"/>
          </a:p>
        </p:txBody>
      </p:sp>
    </p:spTree>
    <p:extLst>
      <p:ext uri="{BB962C8B-B14F-4D97-AF65-F5344CB8AC3E}">
        <p14:creationId xmlns:p14="http://schemas.microsoft.com/office/powerpoint/2010/main" val="1721945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Shows that each domain has multiples CSs</a:t>
            </a:r>
          </a:p>
          <a:p>
            <a:r>
              <a:rPr lang="en-ZA" dirty="0"/>
              <a:t>Each CS has a different number of behavioural statements </a:t>
            </a:r>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25</a:t>
            </a:fld>
            <a:endParaRPr lang="en-ZA"/>
          </a:p>
        </p:txBody>
      </p:sp>
    </p:spTree>
    <p:extLst>
      <p:ext uri="{BB962C8B-B14F-4D97-AF65-F5344CB8AC3E}">
        <p14:creationId xmlns:p14="http://schemas.microsoft.com/office/powerpoint/2010/main" val="2345607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feedback- encourage depth- go beyond surface-level observations and make suggestions</a:t>
            </a:r>
          </a:p>
          <a:p>
            <a:endParaRPr lang="en-ZA" dirty="0"/>
          </a:p>
          <a:p>
            <a:r>
              <a:rPr lang="en-ZA" dirty="0"/>
              <a:t>Arrange a one-on-one review session to discuss feedback and clarify any concerns</a:t>
            </a:r>
          </a:p>
          <a:p>
            <a:r>
              <a:rPr lang="en-ZA" dirty="0"/>
              <a:t>Ask interns to evaluate their own submissions against the feedback provided to foster self-awareness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Encourage interns to revise their submissions based on feedback, if needed, to achieve a higher standard.</a:t>
            </a:r>
          </a:p>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t>Evaluate the intern’s PoE submission against previous ones to track progress and ensure growth</a:t>
            </a:r>
          </a:p>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t>: Involve another tutor or experienced peer to cross-review the submission for additional insights.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t>Periodically audit PoE submissions across interns to identify common gaps and address them in future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27</a:t>
            </a:fld>
            <a:endParaRPr lang="en-ZA"/>
          </a:p>
        </p:txBody>
      </p:sp>
    </p:spTree>
    <p:extLst>
      <p:ext uri="{BB962C8B-B14F-4D97-AF65-F5344CB8AC3E}">
        <p14:creationId xmlns:p14="http://schemas.microsoft.com/office/powerpoint/2010/main" val="1533866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No group activities = new for 2020 </a:t>
            </a:r>
          </a:p>
          <a:p>
            <a:r>
              <a:rPr lang="en-ZA" dirty="0"/>
              <a:t>Interns must plan activities well in advance of PoE deadlines </a:t>
            </a:r>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28</a:t>
            </a:fld>
            <a:endParaRPr lang="en-ZA"/>
          </a:p>
        </p:txBody>
      </p:sp>
    </p:spTree>
    <p:extLst>
      <p:ext uri="{BB962C8B-B14F-4D97-AF65-F5344CB8AC3E}">
        <p14:creationId xmlns:p14="http://schemas.microsoft.com/office/powerpoint/2010/main" val="2102799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29</a:t>
            </a:fld>
            <a:endParaRPr lang="en-ZA"/>
          </a:p>
        </p:txBody>
      </p:sp>
    </p:spTree>
    <p:extLst>
      <p:ext uri="{BB962C8B-B14F-4D97-AF65-F5344CB8AC3E}">
        <p14:creationId xmlns:p14="http://schemas.microsoft.com/office/powerpoint/2010/main" val="4132163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31</a:t>
            </a:fld>
            <a:endParaRPr lang="en-ZA"/>
          </a:p>
        </p:txBody>
      </p:sp>
    </p:spTree>
    <p:extLst>
      <p:ext uri="{BB962C8B-B14F-4D97-AF65-F5344CB8AC3E}">
        <p14:creationId xmlns:p14="http://schemas.microsoft.com/office/powerpoint/2010/main" val="1239614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Checklist on Pg 33 of Manual </a:t>
            </a:r>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32</a:t>
            </a:fld>
            <a:endParaRPr lang="en-ZA"/>
          </a:p>
        </p:txBody>
      </p:sp>
    </p:spTree>
    <p:extLst>
      <p:ext uri="{BB962C8B-B14F-4D97-AF65-F5344CB8AC3E}">
        <p14:creationId xmlns:p14="http://schemas.microsoft.com/office/powerpoint/2010/main" val="3992822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Stress that annotation must link to what is written</a:t>
            </a:r>
            <a:r>
              <a:rPr lang="en-ZA" baseline="0" dirty="0"/>
              <a:t> under Implementation</a:t>
            </a:r>
            <a:endParaRPr lang="en-ZA" dirty="0"/>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42</a:t>
            </a:fld>
            <a:endParaRPr lang="en-ZA"/>
          </a:p>
        </p:txBody>
      </p:sp>
    </p:spTree>
    <p:extLst>
      <p:ext uri="{BB962C8B-B14F-4D97-AF65-F5344CB8AC3E}">
        <p14:creationId xmlns:p14="http://schemas.microsoft.com/office/powerpoint/2010/main" val="2198140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44</a:t>
            </a:fld>
            <a:endParaRPr lang="en-ZA"/>
          </a:p>
        </p:txBody>
      </p:sp>
    </p:spTree>
    <p:extLst>
      <p:ext uri="{BB962C8B-B14F-4D97-AF65-F5344CB8AC3E}">
        <p14:creationId xmlns:p14="http://schemas.microsoft.com/office/powerpoint/2010/main" val="2436917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3.2 Supply chain management (e)</a:t>
            </a:r>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45</a:t>
            </a:fld>
            <a:endParaRPr lang="en-ZA"/>
          </a:p>
        </p:txBody>
      </p:sp>
    </p:spTree>
    <p:extLst>
      <p:ext uri="{BB962C8B-B14F-4D97-AF65-F5344CB8AC3E}">
        <p14:creationId xmlns:p14="http://schemas.microsoft.com/office/powerpoint/2010/main" val="2649246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Stress that there is a lot of information in the presentation, and this is a great resource going forward for the tutor.</a:t>
            </a:r>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2</a:t>
            </a:fld>
            <a:endParaRPr lang="en-ZA" dirty="0"/>
          </a:p>
        </p:txBody>
      </p:sp>
    </p:spTree>
    <p:extLst>
      <p:ext uri="{BB962C8B-B14F-4D97-AF65-F5344CB8AC3E}">
        <p14:creationId xmlns:p14="http://schemas.microsoft.com/office/powerpoint/2010/main" val="599723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47</a:t>
            </a:fld>
            <a:endParaRPr lang="en-ZA"/>
          </a:p>
        </p:txBody>
      </p:sp>
    </p:spTree>
    <p:extLst>
      <p:ext uri="{BB962C8B-B14F-4D97-AF65-F5344CB8AC3E}">
        <p14:creationId xmlns:p14="http://schemas.microsoft.com/office/powerpoint/2010/main" val="780933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3.2 Supply chain management (e)</a:t>
            </a:r>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48</a:t>
            </a:fld>
            <a:endParaRPr lang="en-ZA"/>
          </a:p>
        </p:txBody>
      </p:sp>
    </p:spTree>
    <p:extLst>
      <p:ext uri="{BB962C8B-B14F-4D97-AF65-F5344CB8AC3E}">
        <p14:creationId xmlns:p14="http://schemas.microsoft.com/office/powerpoint/2010/main" val="1014659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facilitator:</a:t>
            </a:r>
          </a:p>
          <a:p>
            <a:pPr marL="171450" indent="-171450">
              <a:buFontTx/>
              <a:buChar char="-"/>
            </a:pPr>
            <a:r>
              <a:rPr lang="en-US" dirty="0"/>
              <a:t>Evidence must be authenticated and must have tutor name, signature, designation,</a:t>
            </a:r>
            <a:r>
              <a:rPr lang="en-US" baseline="0" dirty="0"/>
              <a:t> p-number and date</a:t>
            </a:r>
          </a:p>
          <a:p>
            <a:pPr marL="171450" indent="-171450">
              <a:buFontTx/>
              <a:buChar char="-"/>
            </a:pPr>
            <a:r>
              <a:rPr lang="en-US" baseline="0" dirty="0"/>
              <a:t>Intern must also sign evidence.</a:t>
            </a:r>
          </a:p>
          <a:p>
            <a:pPr marL="171450" indent="-171450">
              <a:buFontTx/>
              <a:buChar char="-"/>
            </a:pPr>
            <a:r>
              <a:rPr lang="en-US" baseline="0" dirty="0"/>
              <a:t>For academic interns and interns in manufacturing, evidence must be signed by supervisor and co-signed by tutor.</a:t>
            </a:r>
            <a:endParaRPr lang="en-ZA" dirty="0"/>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52</a:t>
            </a:fld>
            <a:endParaRPr lang="en-ZA"/>
          </a:p>
        </p:txBody>
      </p:sp>
    </p:spTree>
    <p:extLst>
      <p:ext uri="{BB962C8B-B14F-4D97-AF65-F5344CB8AC3E}">
        <p14:creationId xmlns:p14="http://schemas.microsoft.com/office/powerpoint/2010/main" val="1143521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53</a:t>
            </a:fld>
            <a:endParaRPr lang="en-ZA"/>
          </a:p>
        </p:txBody>
      </p:sp>
    </p:spTree>
    <p:extLst>
      <p:ext uri="{BB962C8B-B14F-4D97-AF65-F5344CB8AC3E}">
        <p14:creationId xmlns:p14="http://schemas.microsoft.com/office/powerpoint/2010/main" val="3372901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Notes for the facilitator:</a:t>
            </a:r>
            <a:endParaRPr lang="en-ZA"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ZA" dirty="0"/>
              <a:t>NB: Stress annotation of evidence e.g. link to outcome subsections AND</a:t>
            </a:r>
            <a:r>
              <a:rPr lang="en-ZA" baseline="0" dirty="0"/>
              <a:t> identify own signature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ZA" dirty="0"/>
              <a:t>Facilitator</a:t>
            </a:r>
            <a:r>
              <a:rPr lang="en-ZA" baseline="0" dirty="0"/>
              <a:t> to put forward such examples as photos, pages copied from GPP, package inserts for discussion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Evidence must be scanned in one document (and not upload separate documents)</a:t>
            </a:r>
            <a:endParaRPr lang="en-ZA"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ZA" baseline="0" dirty="0"/>
              <a:t>Challenge interns to come up with good examples</a:t>
            </a:r>
          </a:p>
          <a:p>
            <a:endParaRPr lang="en-ZA" dirty="0"/>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54</a:t>
            </a:fld>
            <a:endParaRPr lang="en-ZA"/>
          </a:p>
        </p:txBody>
      </p:sp>
    </p:spTree>
    <p:extLst>
      <p:ext uri="{BB962C8B-B14F-4D97-AF65-F5344CB8AC3E}">
        <p14:creationId xmlns:p14="http://schemas.microsoft.com/office/powerpoint/2010/main" val="1659975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Notes</a:t>
            </a:r>
            <a:r>
              <a:rPr lang="es-AR" baseline="0" dirty="0"/>
              <a:t> </a:t>
            </a:r>
            <a:r>
              <a:rPr lang="es-AR" baseline="0" dirty="0" err="1"/>
              <a:t>for</a:t>
            </a:r>
            <a:r>
              <a:rPr lang="es-AR" baseline="0" dirty="0"/>
              <a:t> </a:t>
            </a:r>
            <a:r>
              <a:rPr lang="es-AR" baseline="0" dirty="0" err="1"/>
              <a:t>the</a:t>
            </a:r>
            <a:r>
              <a:rPr lang="es-AR" baseline="0" dirty="0"/>
              <a:t> </a:t>
            </a:r>
            <a:r>
              <a:rPr lang="es-AR" baseline="0" dirty="0" err="1"/>
              <a:t>facilitator</a:t>
            </a:r>
            <a:r>
              <a:rPr lang="es-AR" baseline="0" dirty="0"/>
              <a:t>:</a:t>
            </a:r>
            <a:endParaRPr lang="es-AR" dirty="0"/>
          </a:p>
          <a:p>
            <a:r>
              <a:rPr lang="es-AR" dirty="0"/>
              <a:t>- No </a:t>
            </a:r>
            <a:r>
              <a:rPr lang="es-AR" dirty="0" err="1"/>
              <a:t>highly</a:t>
            </a:r>
            <a:r>
              <a:rPr lang="es-AR" dirty="0"/>
              <a:t> </a:t>
            </a:r>
            <a:r>
              <a:rPr lang="es-AR" dirty="0" err="1"/>
              <a:t>glossy</a:t>
            </a:r>
            <a:r>
              <a:rPr lang="es-AR" dirty="0"/>
              <a:t> </a:t>
            </a:r>
            <a:r>
              <a:rPr lang="es-AR" dirty="0" err="1"/>
              <a:t>photos</a:t>
            </a:r>
            <a:endParaRPr lang="es-AR" dirty="0"/>
          </a:p>
          <a:p>
            <a:r>
              <a:rPr lang="es-AR" dirty="0"/>
              <a:t>- </a:t>
            </a:r>
            <a:r>
              <a:rPr lang="es-AR" dirty="0" err="1"/>
              <a:t>Not</a:t>
            </a:r>
            <a:r>
              <a:rPr lang="es-AR" dirty="0"/>
              <a:t> </a:t>
            </a:r>
            <a:r>
              <a:rPr lang="es-AR" dirty="0" err="1"/>
              <a:t>uploaded</a:t>
            </a:r>
            <a:r>
              <a:rPr lang="es-AR" dirty="0"/>
              <a:t> </a:t>
            </a:r>
            <a:r>
              <a:rPr lang="es-AR" dirty="0" err="1"/>
              <a:t>upside</a:t>
            </a:r>
            <a:r>
              <a:rPr lang="es-AR" dirty="0"/>
              <a:t> </a:t>
            </a:r>
            <a:r>
              <a:rPr lang="es-AR" dirty="0" err="1"/>
              <a:t>down</a:t>
            </a:r>
            <a:r>
              <a:rPr lang="es-AR" dirty="0"/>
              <a:t> </a:t>
            </a:r>
          </a:p>
          <a:p>
            <a:r>
              <a:rPr lang="es-AR" dirty="0"/>
              <a:t>-</a:t>
            </a:r>
            <a:r>
              <a:rPr lang="es-AR" baseline="0" dirty="0"/>
              <a:t> </a:t>
            </a:r>
            <a:r>
              <a:rPr lang="es-AR" dirty="0" err="1"/>
              <a:t>Put</a:t>
            </a:r>
            <a:r>
              <a:rPr lang="es-AR" dirty="0"/>
              <a:t> </a:t>
            </a:r>
            <a:r>
              <a:rPr lang="es-AR" dirty="0" err="1"/>
              <a:t>all</a:t>
            </a:r>
            <a:r>
              <a:rPr lang="es-AR" dirty="0"/>
              <a:t> </a:t>
            </a:r>
            <a:r>
              <a:rPr lang="es-AR" dirty="0" err="1"/>
              <a:t>evidence</a:t>
            </a:r>
            <a:r>
              <a:rPr lang="es-AR" baseline="0" dirty="0"/>
              <a:t> in </a:t>
            </a:r>
            <a:r>
              <a:rPr lang="es-AR" baseline="0" dirty="0" err="1"/>
              <a:t>one</a:t>
            </a:r>
            <a:r>
              <a:rPr lang="es-AR" baseline="0" dirty="0"/>
              <a:t> </a:t>
            </a:r>
            <a:r>
              <a:rPr lang="es-AR" baseline="0" dirty="0" err="1"/>
              <a:t>document</a:t>
            </a:r>
            <a:endParaRPr lang="es-AR" dirty="0"/>
          </a:p>
          <a:p>
            <a:endParaRPr lang="en-ZA" dirty="0"/>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55</a:t>
            </a:fld>
            <a:endParaRPr lang="en-ZA"/>
          </a:p>
        </p:txBody>
      </p:sp>
    </p:spTree>
    <p:extLst>
      <p:ext uri="{BB962C8B-B14F-4D97-AF65-F5344CB8AC3E}">
        <p14:creationId xmlns:p14="http://schemas.microsoft.com/office/powerpoint/2010/main" val="1469762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NB. Public sector doctor consults- may be different when engaging ( different doctor to script may be encountered).</a:t>
            </a:r>
          </a:p>
        </p:txBody>
      </p:sp>
      <p:sp>
        <p:nvSpPr>
          <p:cNvPr id="4" name="Slide Number Placeholder 3"/>
          <p:cNvSpPr>
            <a:spLocks noGrp="1"/>
          </p:cNvSpPr>
          <p:nvPr>
            <p:ph type="sldNum" sz="quarter" idx="5"/>
          </p:nvPr>
        </p:nvSpPr>
        <p:spPr/>
        <p:txBody>
          <a:bodyPr/>
          <a:lstStyle/>
          <a:p>
            <a:fld id="{6DFEED09-4641-4B67-BCE4-30498FDDA71D}" type="slidenum">
              <a:rPr lang="en-ZA" smtClean="0"/>
              <a:t>57</a:t>
            </a:fld>
            <a:endParaRPr lang="en-ZA"/>
          </a:p>
        </p:txBody>
      </p:sp>
    </p:spTree>
    <p:extLst>
      <p:ext uri="{BB962C8B-B14F-4D97-AF65-F5344CB8AC3E}">
        <p14:creationId xmlns:p14="http://schemas.microsoft.com/office/powerpoint/2010/main" val="3152926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Stress</a:t>
            </a:r>
            <a:r>
              <a:rPr lang="en-ZA" baseline="0" dirty="0"/>
              <a:t> – won’t be able to start CPD cycle until annual declaration completed </a:t>
            </a:r>
            <a:endParaRPr lang="en-ZA" dirty="0"/>
          </a:p>
          <a:p>
            <a:r>
              <a:rPr lang="en-ZA" dirty="0"/>
              <a:t>Emphasise the deadline and the need to submit a few days before.</a:t>
            </a:r>
          </a:p>
          <a:p>
            <a:r>
              <a:rPr lang="en-ZA" dirty="0"/>
              <a:t>Communication between intern and tutor emphasised</a:t>
            </a:r>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62</a:t>
            </a:fld>
            <a:endParaRPr lang="en-ZA"/>
          </a:p>
        </p:txBody>
      </p:sp>
    </p:spTree>
    <p:extLst>
      <p:ext uri="{BB962C8B-B14F-4D97-AF65-F5344CB8AC3E}">
        <p14:creationId xmlns:p14="http://schemas.microsoft.com/office/powerpoint/2010/main" val="3693463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If it is only breech of confidentiality mention – that can be the only change to the evidence</a:t>
            </a:r>
          </a:p>
        </p:txBody>
      </p:sp>
      <p:sp>
        <p:nvSpPr>
          <p:cNvPr id="4" name="Slide Number Placeholder 3"/>
          <p:cNvSpPr>
            <a:spLocks noGrp="1"/>
          </p:cNvSpPr>
          <p:nvPr>
            <p:ph type="sldNum" sz="quarter" idx="5"/>
          </p:nvPr>
        </p:nvSpPr>
        <p:spPr/>
        <p:txBody>
          <a:bodyPr/>
          <a:lstStyle/>
          <a:p>
            <a:fld id="{6DFEED09-4641-4B67-BCE4-30498FDDA71D}" type="slidenum">
              <a:rPr lang="en-ZA" smtClean="0"/>
              <a:t>65</a:t>
            </a:fld>
            <a:endParaRPr lang="en-ZA"/>
          </a:p>
        </p:txBody>
      </p:sp>
    </p:spTree>
    <p:extLst>
      <p:ext uri="{BB962C8B-B14F-4D97-AF65-F5344CB8AC3E}">
        <p14:creationId xmlns:p14="http://schemas.microsoft.com/office/powerpoint/2010/main" val="3617547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e.g. submitting a training plan retrospectively</a:t>
            </a:r>
          </a:p>
          <a:p>
            <a:r>
              <a:rPr lang="en-ZA" dirty="0"/>
              <a:t>Or pictures of personnel and saying it is the public</a:t>
            </a:r>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66</a:t>
            </a:fld>
            <a:endParaRPr lang="en-ZA"/>
          </a:p>
        </p:txBody>
      </p:sp>
    </p:spTree>
    <p:extLst>
      <p:ext uri="{BB962C8B-B14F-4D97-AF65-F5344CB8AC3E}">
        <p14:creationId xmlns:p14="http://schemas.microsoft.com/office/powerpoint/2010/main" val="2466691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68</a:t>
            </a:fld>
            <a:endParaRPr lang="en-ZA"/>
          </a:p>
        </p:txBody>
      </p:sp>
    </p:spTree>
    <p:extLst>
      <p:ext uri="{BB962C8B-B14F-4D97-AF65-F5344CB8AC3E}">
        <p14:creationId xmlns:p14="http://schemas.microsoft.com/office/powerpoint/2010/main" val="30769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69</a:t>
            </a:fld>
            <a:endParaRPr lang="en-ZA"/>
          </a:p>
        </p:txBody>
      </p:sp>
    </p:spTree>
    <p:extLst>
      <p:ext uri="{BB962C8B-B14F-4D97-AF65-F5344CB8AC3E}">
        <p14:creationId xmlns:p14="http://schemas.microsoft.com/office/powerpoint/2010/main" val="2032524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Make sure that these differences are well understood</a:t>
            </a:r>
            <a:r>
              <a:rPr lang="en-ZA" baseline="0" dirty="0"/>
              <a:t>.  </a:t>
            </a:r>
            <a:r>
              <a:rPr lang="en-ZA" baseline="0" dirty="0" err="1"/>
              <a:t>Esnure</a:t>
            </a:r>
            <a:r>
              <a:rPr lang="en-ZA" baseline="0" dirty="0"/>
              <a:t> the behavioural statements align to your practice setting e.g. intellectual property in industry. ( out of box compared staying in the box)  </a:t>
            </a:r>
            <a:endParaRPr lang="es-419" dirty="0"/>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70</a:t>
            </a:fld>
            <a:endParaRPr lang="en-ZA"/>
          </a:p>
        </p:txBody>
      </p:sp>
    </p:spTree>
    <p:extLst>
      <p:ext uri="{BB962C8B-B14F-4D97-AF65-F5344CB8AC3E}">
        <p14:creationId xmlns:p14="http://schemas.microsoft.com/office/powerpoint/2010/main" val="3241853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Presenters: only spend time</a:t>
            </a:r>
            <a:r>
              <a:rPr lang="en-ZA" baseline="0" dirty="0"/>
              <a:t> on stressing how to use these slides</a:t>
            </a:r>
            <a:endParaRPr lang="es-419" dirty="0"/>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71</a:t>
            </a:fld>
            <a:endParaRPr lang="en-ZA"/>
          </a:p>
        </p:txBody>
      </p:sp>
    </p:spTree>
    <p:extLst>
      <p:ext uri="{BB962C8B-B14F-4D97-AF65-F5344CB8AC3E}">
        <p14:creationId xmlns:p14="http://schemas.microsoft.com/office/powerpoint/2010/main" val="2446576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Presenters: only spend time</a:t>
            </a:r>
            <a:r>
              <a:rPr lang="en-ZA" baseline="0" dirty="0"/>
              <a:t> on stressing how to use these slides</a:t>
            </a:r>
            <a:endParaRPr lang="es-419" dirty="0"/>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72</a:t>
            </a:fld>
            <a:endParaRPr lang="en-ZA"/>
          </a:p>
        </p:txBody>
      </p:sp>
    </p:spTree>
    <p:extLst>
      <p:ext uri="{BB962C8B-B14F-4D97-AF65-F5344CB8AC3E}">
        <p14:creationId xmlns:p14="http://schemas.microsoft.com/office/powerpoint/2010/main" val="3547074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Presenters: only spend time</a:t>
            </a:r>
            <a:r>
              <a:rPr lang="en-ZA" baseline="0" dirty="0"/>
              <a:t> on stressing how to use these slides</a:t>
            </a:r>
            <a:endParaRPr lang="es-419" dirty="0"/>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73</a:t>
            </a:fld>
            <a:endParaRPr lang="en-ZA"/>
          </a:p>
        </p:txBody>
      </p:sp>
    </p:spTree>
    <p:extLst>
      <p:ext uri="{BB962C8B-B14F-4D97-AF65-F5344CB8AC3E}">
        <p14:creationId xmlns:p14="http://schemas.microsoft.com/office/powerpoint/2010/main" val="3278937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Not</a:t>
            </a:r>
            <a:r>
              <a:rPr lang="en-ZA" baseline="0" dirty="0"/>
              <a:t> necessary for presenter to spend time with this set of slides. NB. This does not get you 75% ( purely a guideline)</a:t>
            </a:r>
          </a:p>
          <a:p>
            <a:r>
              <a:rPr lang="en-ZA" baseline="0" dirty="0"/>
              <a:t>Stress to interns that they are included as a resource to be consulted before they start on their entries </a:t>
            </a:r>
            <a:endParaRPr lang="es-419" dirty="0"/>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74</a:t>
            </a:fld>
            <a:endParaRPr lang="en-ZA"/>
          </a:p>
        </p:txBody>
      </p:sp>
    </p:spTree>
    <p:extLst>
      <p:ext uri="{BB962C8B-B14F-4D97-AF65-F5344CB8AC3E}">
        <p14:creationId xmlns:p14="http://schemas.microsoft.com/office/powerpoint/2010/main" val="50164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Presenters: only spend time</a:t>
            </a:r>
            <a:r>
              <a:rPr lang="en-ZA" baseline="0" dirty="0"/>
              <a:t> on stressing how to use these slides</a:t>
            </a:r>
            <a:endParaRPr lang="es-419" dirty="0"/>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75</a:t>
            </a:fld>
            <a:endParaRPr lang="en-ZA"/>
          </a:p>
        </p:txBody>
      </p:sp>
    </p:spTree>
    <p:extLst>
      <p:ext uri="{BB962C8B-B14F-4D97-AF65-F5344CB8AC3E}">
        <p14:creationId xmlns:p14="http://schemas.microsoft.com/office/powerpoint/2010/main" val="3011256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Presenters: only spend time</a:t>
            </a:r>
            <a:r>
              <a:rPr lang="en-ZA" baseline="0" dirty="0"/>
              <a:t> on stressing how to use these slides</a:t>
            </a:r>
            <a:endParaRPr lang="es-419" dirty="0"/>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76</a:t>
            </a:fld>
            <a:endParaRPr lang="en-ZA"/>
          </a:p>
        </p:txBody>
      </p:sp>
    </p:spTree>
    <p:extLst>
      <p:ext uri="{BB962C8B-B14F-4D97-AF65-F5344CB8AC3E}">
        <p14:creationId xmlns:p14="http://schemas.microsoft.com/office/powerpoint/2010/main" val="285743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Presenters: only spend time</a:t>
            </a:r>
            <a:r>
              <a:rPr lang="en-ZA" baseline="0" dirty="0"/>
              <a:t> on stressing how to use these slides</a:t>
            </a:r>
            <a:endParaRPr lang="es-419" dirty="0"/>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77</a:t>
            </a:fld>
            <a:endParaRPr lang="en-ZA"/>
          </a:p>
        </p:txBody>
      </p:sp>
    </p:spTree>
    <p:extLst>
      <p:ext uri="{BB962C8B-B14F-4D97-AF65-F5344CB8AC3E}">
        <p14:creationId xmlns:p14="http://schemas.microsoft.com/office/powerpoint/2010/main" val="3831119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Make sure tutors realise manual is also for them </a:t>
            </a:r>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4</a:t>
            </a:fld>
            <a:endParaRPr lang="en-ZA" dirty="0"/>
          </a:p>
        </p:txBody>
      </p:sp>
    </p:spTree>
    <p:extLst>
      <p:ext uri="{BB962C8B-B14F-4D97-AF65-F5344CB8AC3E}">
        <p14:creationId xmlns:p14="http://schemas.microsoft.com/office/powerpoint/2010/main" val="18473469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EB415-D6A1-489D-A55D-16ED47E47C17}"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652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Mentor</a:t>
            </a:r>
          </a:p>
          <a:p>
            <a:r>
              <a:rPr lang="en-ZA" dirty="0"/>
              <a:t>Provides guidance, support, and career advice. Shares knowledge and inspires growth. Helps students set goals and think critically.</a:t>
            </a:r>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6</a:t>
            </a:fld>
            <a:endParaRPr lang="en-ZA"/>
          </a:p>
        </p:txBody>
      </p:sp>
    </p:spTree>
    <p:extLst>
      <p:ext uri="{BB962C8B-B14F-4D97-AF65-F5344CB8AC3E}">
        <p14:creationId xmlns:p14="http://schemas.microsoft.com/office/powerpoint/2010/main" val="3062446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12</a:t>
            </a:fld>
            <a:endParaRPr lang="en-ZA"/>
          </a:p>
        </p:txBody>
      </p:sp>
    </p:spTree>
    <p:extLst>
      <p:ext uri="{BB962C8B-B14F-4D97-AF65-F5344CB8AC3E}">
        <p14:creationId xmlns:p14="http://schemas.microsoft.com/office/powerpoint/2010/main" val="1543690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14</a:t>
            </a:fld>
            <a:endParaRPr lang="en-ZA"/>
          </a:p>
        </p:txBody>
      </p:sp>
    </p:spTree>
    <p:extLst>
      <p:ext uri="{BB962C8B-B14F-4D97-AF65-F5344CB8AC3E}">
        <p14:creationId xmlns:p14="http://schemas.microsoft.com/office/powerpoint/2010/main" val="3436326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For ALL</a:t>
            </a:r>
            <a:r>
              <a:rPr lang="en-ZA" baseline="0" dirty="0"/>
              <a:t> pharmacists, not just interns </a:t>
            </a:r>
            <a:endParaRPr lang="en-ZA" dirty="0"/>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21</a:t>
            </a:fld>
            <a:endParaRPr lang="en-ZA"/>
          </a:p>
        </p:txBody>
      </p:sp>
    </p:spTree>
    <p:extLst>
      <p:ext uri="{BB962C8B-B14F-4D97-AF65-F5344CB8AC3E}">
        <p14:creationId xmlns:p14="http://schemas.microsoft.com/office/powerpoint/2010/main" val="2643271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Developed for the SA context and for all practice settings </a:t>
            </a:r>
          </a:p>
          <a:p>
            <a:endParaRPr lang="en-ZA" dirty="0"/>
          </a:p>
        </p:txBody>
      </p:sp>
      <p:sp>
        <p:nvSpPr>
          <p:cNvPr id="4" name="Slide Number Placeholder 3"/>
          <p:cNvSpPr>
            <a:spLocks noGrp="1"/>
          </p:cNvSpPr>
          <p:nvPr>
            <p:ph type="sldNum" sz="quarter" idx="5"/>
          </p:nvPr>
        </p:nvSpPr>
        <p:spPr/>
        <p:txBody>
          <a:bodyPr/>
          <a:lstStyle/>
          <a:p>
            <a:fld id="{6DFEED09-4641-4B67-BCE4-30498FDDA71D}" type="slidenum">
              <a:rPr lang="en-ZA" smtClean="0"/>
              <a:t>23</a:t>
            </a:fld>
            <a:endParaRPr lang="en-ZA"/>
          </a:p>
        </p:txBody>
      </p:sp>
    </p:spTree>
    <p:extLst>
      <p:ext uri="{BB962C8B-B14F-4D97-AF65-F5344CB8AC3E}">
        <p14:creationId xmlns:p14="http://schemas.microsoft.com/office/powerpoint/2010/main" val="3693988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26CA-A8FA-452A-81F3-B31C876C1F65}"/>
              </a:ext>
            </a:extLst>
          </p:cNvPr>
          <p:cNvSpPr>
            <a:spLocks noGrp="1"/>
          </p:cNvSpPr>
          <p:nvPr>
            <p:ph type="ctrTitle"/>
          </p:nvPr>
        </p:nvSpPr>
        <p:spPr>
          <a:xfrm>
            <a:off x="1524000" y="4606965"/>
            <a:ext cx="9144000" cy="1107440"/>
          </a:xfrm>
        </p:spPr>
        <p:txBody>
          <a:bodyPr anchor="b"/>
          <a:lstStyle>
            <a:lvl1pPr algn="ctr">
              <a:defRPr sz="4800"/>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4C9A1712-5AA4-46FF-AC21-CFD14BAD5084}"/>
              </a:ext>
            </a:extLst>
          </p:cNvPr>
          <p:cNvSpPr>
            <a:spLocks noGrp="1"/>
          </p:cNvSpPr>
          <p:nvPr>
            <p:ph type="subTitle" idx="1"/>
          </p:nvPr>
        </p:nvSpPr>
        <p:spPr>
          <a:xfrm>
            <a:off x="1524000" y="5708730"/>
            <a:ext cx="9144000" cy="76799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2490622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9CFC-CE77-44D6-9DFF-9366F449EDEA}"/>
              </a:ext>
            </a:extLst>
          </p:cNvPr>
          <p:cNvSpPr>
            <a:spLocks noGrp="1"/>
          </p:cNvSpPr>
          <p:nvPr>
            <p:ph type="title"/>
          </p:nvPr>
        </p:nvSpPr>
        <p:spPr/>
        <p:txBody>
          <a:bodyPr/>
          <a:lstStyle/>
          <a:p>
            <a:r>
              <a:rPr lang="en-US" dirty="0"/>
              <a:t>Click to edit Master title style</a:t>
            </a:r>
            <a:endParaRPr lang="en-ZA" dirty="0"/>
          </a:p>
        </p:txBody>
      </p:sp>
    </p:spTree>
    <p:extLst>
      <p:ext uri="{BB962C8B-B14F-4D97-AF65-F5344CB8AC3E}">
        <p14:creationId xmlns:p14="http://schemas.microsoft.com/office/powerpoint/2010/main" val="114425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8570342" y="-2215122"/>
            <a:ext cx="1170860" cy="5811838"/>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845503" y="1739582"/>
            <a:ext cx="4406106" cy="369712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508DEE4C-446D-455E-8B43-DA65FF9AA159}"/>
              </a:ext>
            </a:extLst>
          </p:cNvPr>
          <p:cNvSpPr>
            <a:spLocks noGrp="1"/>
          </p:cNvSpPr>
          <p:nvPr>
            <p:ph type="body" orient="vert" idx="10"/>
          </p:nvPr>
        </p:nvSpPr>
        <p:spPr>
          <a:xfrm rot="16200000">
            <a:off x="6952720" y="1739581"/>
            <a:ext cx="4406106" cy="369712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961992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3051890" y="-1441452"/>
            <a:ext cx="1464590" cy="4623630"/>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1966242" y="1592263"/>
            <a:ext cx="3593306" cy="458104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06CF246A-E167-409A-B1C0-0973C127F74A}"/>
              </a:ext>
            </a:extLst>
          </p:cNvPr>
          <p:cNvSpPr>
            <a:spLocks noGrp="1"/>
          </p:cNvSpPr>
          <p:nvPr>
            <p:ph type="body" orient="vert" idx="10"/>
          </p:nvPr>
        </p:nvSpPr>
        <p:spPr>
          <a:xfrm rot="16200000">
            <a:off x="7153337" y="1592263"/>
            <a:ext cx="3593306" cy="458104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4989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023471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944171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7"/>
          <p:cNvSpPr txBox="1">
            <a:spLocks noGrp="1"/>
          </p:cNvSpPr>
          <p:nvPr>
            <p:ph type="ctrTitle"/>
          </p:nvPr>
        </p:nvSpPr>
        <p:spPr>
          <a:xfrm>
            <a:off x="1524000" y="4606965"/>
            <a:ext cx="9144000" cy="110744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4800"/>
              <a:buFont typeface="Aharon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7"/>
          <p:cNvSpPr txBox="1">
            <a:spLocks noGrp="1"/>
          </p:cNvSpPr>
          <p:nvPr>
            <p:ph type="subTitle" idx="1"/>
          </p:nvPr>
        </p:nvSpPr>
        <p:spPr>
          <a:xfrm>
            <a:off x="1524000" y="5708730"/>
            <a:ext cx="9144000" cy="76799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rgbClr val="D0CECE"/>
              </a:buClr>
              <a:buSzPts val="2000"/>
              <a:buNone/>
              <a:defRPr sz="2000"/>
            </a:lvl2pPr>
            <a:lvl3pPr lvl="2" algn="ctr">
              <a:lnSpc>
                <a:spcPct val="90000"/>
              </a:lnSpc>
              <a:spcBef>
                <a:spcPts val="500"/>
              </a:spcBef>
              <a:spcAft>
                <a:spcPts val="0"/>
              </a:spcAft>
              <a:buClr>
                <a:srgbClr val="D0CECE"/>
              </a:buClr>
              <a:buSzPts val="1800"/>
              <a:buNone/>
              <a:defRPr sz="1800"/>
            </a:lvl3pPr>
            <a:lvl4pPr lvl="3" algn="ctr">
              <a:lnSpc>
                <a:spcPct val="90000"/>
              </a:lnSpc>
              <a:spcBef>
                <a:spcPts val="500"/>
              </a:spcBef>
              <a:spcAft>
                <a:spcPts val="0"/>
              </a:spcAft>
              <a:buClr>
                <a:srgbClr val="D0CECE"/>
              </a:buClr>
              <a:buSzPts val="1600"/>
              <a:buNone/>
              <a:defRPr sz="1600"/>
            </a:lvl4pPr>
            <a:lvl5pPr lvl="4" algn="ctr">
              <a:lnSpc>
                <a:spcPct val="90000"/>
              </a:lnSpc>
              <a:spcBef>
                <a:spcPts val="500"/>
              </a:spcBef>
              <a:spcAft>
                <a:spcPts val="0"/>
              </a:spcAft>
              <a:buClr>
                <a:srgbClr val="D0CECE"/>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835168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Vertical Title and Text">
  <p:cSld name="3_Vertical Title and Text">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8"/>
          <p:cNvSpPr txBox="1">
            <a:spLocks noGrp="1"/>
          </p:cNvSpPr>
          <p:nvPr>
            <p:ph type="title"/>
          </p:nvPr>
        </p:nvSpPr>
        <p:spPr>
          <a:xfrm>
            <a:off x="1472370" y="138068"/>
            <a:ext cx="4623630" cy="14645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8"/>
          <p:cNvSpPr txBox="1">
            <a:spLocks noGrp="1"/>
          </p:cNvSpPr>
          <p:nvPr>
            <p:ph type="body" idx="1"/>
          </p:nvPr>
        </p:nvSpPr>
        <p:spPr>
          <a:xfrm>
            <a:off x="1472371" y="2086134"/>
            <a:ext cx="4581049" cy="359330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F3864"/>
              </a:buClr>
              <a:buSzPts val="2800"/>
              <a:buChar char="•"/>
              <a:defRPr>
                <a:solidFill>
                  <a:schemeClr val="dk1"/>
                </a:solidFill>
              </a:defRPr>
            </a:lvl1pPr>
            <a:lvl2pPr marL="914400" lvl="1" indent="-381000" algn="l">
              <a:lnSpc>
                <a:spcPct val="90000"/>
              </a:lnSpc>
              <a:spcBef>
                <a:spcPts val="500"/>
              </a:spcBef>
              <a:spcAft>
                <a:spcPts val="0"/>
              </a:spcAft>
              <a:buClr>
                <a:srgbClr val="1F3864"/>
              </a:buClr>
              <a:buSzPts val="2400"/>
              <a:buChar char="⮚"/>
              <a:defRPr>
                <a:solidFill>
                  <a:schemeClr val="dk1"/>
                </a:solidFill>
              </a:defRPr>
            </a:lvl2pPr>
            <a:lvl3pPr marL="1371600" lvl="2" indent="-355600" algn="l">
              <a:lnSpc>
                <a:spcPct val="90000"/>
              </a:lnSpc>
              <a:spcBef>
                <a:spcPts val="500"/>
              </a:spcBef>
              <a:spcAft>
                <a:spcPts val="0"/>
              </a:spcAft>
              <a:buClr>
                <a:srgbClr val="1F3864"/>
              </a:buClr>
              <a:buSzPts val="2000"/>
              <a:buChar char="▪"/>
              <a:defRPr>
                <a:solidFill>
                  <a:schemeClr val="dk1"/>
                </a:solidFill>
              </a:defRPr>
            </a:lvl3pPr>
            <a:lvl4pPr marL="1828800" lvl="3" indent="-342900" algn="l">
              <a:lnSpc>
                <a:spcPct val="90000"/>
              </a:lnSpc>
              <a:spcBef>
                <a:spcPts val="500"/>
              </a:spcBef>
              <a:spcAft>
                <a:spcPts val="0"/>
              </a:spcAft>
              <a:buClr>
                <a:srgbClr val="1F3864"/>
              </a:buClr>
              <a:buSzPts val="1800"/>
              <a:buChar char="o"/>
              <a:defRPr>
                <a:solidFill>
                  <a:schemeClr val="dk1"/>
                </a:solidFill>
              </a:defRPr>
            </a:lvl4pPr>
            <a:lvl5pPr marL="2286000" lvl="4" indent="-342900" algn="l">
              <a:lnSpc>
                <a:spcPct val="90000"/>
              </a:lnSpc>
              <a:spcBef>
                <a:spcPts val="500"/>
              </a:spcBef>
              <a:spcAft>
                <a:spcPts val="0"/>
              </a:spcAft>
              <a:buClr>
                <a:srgbClr val="1F3864"/>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8"/>
          <p:cNvSpPr txBox="1">
            <a:spLocks noGrp="1"/>
          </p:cNvSpPr>
          <p:nvPr>
            <p:ph type="body" idx="2"/>
          </p:nvPr>
        </p:nvSpPr>
        <p:spPr>
          <a:xfrm>
            <a:off x="6659466" y="2086134"/>
            <a:ext cx="4581049" cy="359330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D0CECE"/>
              </a:buClr>
              <a:buSzPts val="1800"/>
              <a:buChar char="•"/>
              <a:defRPr/>
            </a:lvl1pPr>
            <a:lvl2pPr marL="914400" lvl="1" indent="-342900" algn="l">
              <a:lnSpc>
                <a:spcPct val="90000"/>
              </a:lnSpc>
              <a:spcBef>
                <a:spcPts val="500"/>
              </a:spcBef>
              <a:spcAft>
                <a:spcPts val="0"/>
              </a:spcAft>
              <a:buClr>
                <a:srgbClr val="D0CECE"/>
              </a:buClr>
              <a:buSzPts val="1800"/>
              <a:buChar char="⮚"/>
              <a:defRPr/>
            </a:lvl2pPr>
            <a:lvl3pPr marL="1371600" lvl="2" indent="-342900" algn="l">
              <a:lnSpc>
                <a:spcPct val="90000"/>
              </a:lnSpc>
              <a:spcBef>
                <a:spcPts val="500"/>
              </a:spcBef>
              <a:spcAft>
                <a:spcPts val="0"/>
              </a:spcAft>
              <a:buClr>
                <a:srgbClr val="D0CECE"/>
              </a:buClr>
              <a:buSzPts val="1800"/>
              <a:buChar char="▪"/>
              <a:defRPr/>
            </a:lvl3pPr>
            <a:lvl4pPr marL="1828800" lvl="3" indent="-342900" algn="l">
              <a:lnSpc>
                <a:spcPct val="90000"/>
              </a:lnSpc>
              <a:spcBef>
                <a:spcPts val="500"/>
              </a:spcBef>
              <a:spcAft>
                <a:spcPts val="0"/>
              </a:spcAft>
              <a:buClr>
                <a:srgbClr val="D0CECE"/>
              </a:buClr>
              <a:buSzPts val="1800"/>
              <a:buChar char="o"/>
              <a:defRPr/>
            </a:lvl4pPr>
            <a:lvl5pPr marL="2286000" lvl="4" indent="-342900" algn="l">
              <a:lnSpc>
                <a:spcPct val="90000"/>
              </a:lnSpc>
              <a:spcBef>
                <a:spcPts val="500"/>
              </a:spcBef>
              <a:spcAft>
                <a:spcPts val="0"/>
              </a:spcAft>
              <a:buClr>
                <a:srgbClr val="D0CEC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73948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p:cSld name="Comparison">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39"/>
          <p:cNvSpPr txBox="1">
            <a:spLocks noGrp="1"/>
          </p:cNvSpPr>
          <p:nvPr>
            <p:ph type="title"/>
          </p:nvPr>
        </p:nvSpPr>
        <p:spPr>
          <a:xfrm>
            <a:off x="1347788" y="472953"/>
            <a:ext cx="7806372" cy="82391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9"/>
          <p:cNvSpPr txBox="1">
            <a:spLocks noGrp="1"/>
          </p:cNvSpPr>
          <p:nvPr>
            <p:ph type="body" idx="1"/>
          </p:nvPr>
        </p:nvSpPr>
        <p:spPr>
          <a:xfrm>
            <a:off x="839788" y="1681163"/>
            <a:ext cx="7806372" cy="50159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800"/>
              <a:buNone/>
              <a:defRPr sz="2800" b="1">
                <a:solidFill>
                  <a:schemeClr val="dk1"/>
                </a:solidFill>
              </a:defRPr>
            </a:lvl1pPr>
            <a:lvl2pPr marL="914400" lvl="1" indent="-228600" algn="l">
              <a:lnSpc>
                <a:spcPct val="90000"/>
              </a:lnSpc>
              <a:spcBef>
                <a:spcPts val="500"/>
              </a:spcBef>
              <a:spcAft>
                <a:spcPts val="0"/>
              </a:spcAft>
              <a:buClr>
                <a:srgbClr val="D0CECE"/>
              </a:buClr>
              <a:buSzPts val="2000"/>
              <a:buNone/>
              <a:defRPr sz="2000" b="1"/>
            </a:lvl2pPr>
            <a:lvl3pPr marL="1371600" lvl="2" indent="-228600" algn="l">
              <a:lnSpc>
                <a:spcPct val="90000"/>
              </a:lnSpc>
              <a:spcBef>
                <a:spcPts val="500"/>
              </a:spcBef>
              <a:spcAft>
                <a:spcPts val="0"/>
              </a:spcAft>
              <a:buClr>
                <a:srgbClr val="D0CECE"/>
              </a:buClr>
              <a:buSzPts val="1800"/>
              <a:buNone/>
              <a:defRPr sz="1800" b="1"/>
            </a:lvl3pPr>
            <a:lvl4pPr marL="1828800" lvl="3" indent="-228600" algn="l">
              <a:lnSpc>
                <a:spcPct val="90000"/>
              </a:lnSpc>
              <a:spcBef>
                <a:spcPts val="500"/>
              </a:spcBef>
              <a:spcAft>
                <a:spcPts val="0"/>
              </a:spcAft>
              <a:buClr>
                <a:srgbClr val="D0CECE"/>
              </a:buClr>
              <a:buSzPts val="1600"/>
              <a:buNone/>
              <a:defRPr sz="1600" b="1"/>
            </a:lvl4pPr>
            <a:lvl5pPr marL="2286000" lvl="4" indent="-228600" algn="l">
              <a:lnSpc>
                <a:spcPct val="90000"/>
              </a:lnSpc>
              <a:spcBef>
                <a:spcPts val="500"/>
              </a:spcBef>
              <a:spcAft>
                <a:spcPts val="0"/>
              </a:spcAft>
              <a:buClr>
                <a:srgbClr val="D0CECE"/>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 name="Google Shape;22;p39"/>
          <p:cNvSpPr txBox="1">
            <a:spLocks noGrp="1"/>
          </p:cNvSpPr>
          <p:nvPr>
            <p:ph type="body" idx="2"/>
          </p:nvPr>
        </p:nvSpPr>
        <p:spPr>
          <a:xfrm>
            <a:off x="839788" y="2182761"/>
            <a:ext cx="7806372"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F3864"/>
              </a:buClr>
              <a:buSzPts val="2800"/>
              <a:buChar char="•"/>
              <a:defRPr>
                <a:solidFill>
                  <a:schemeClr val="dk1"/>
                </a:solidFill>
              </a:defRPr>
            </a:lvl1pPr>
            <a:lvl2pPr marL="914400" lvl="1" indent="-381000" algn="l">
              <a:lnSpc>
                <a:spcPct val="90000"/>
              </a:lnSpc>
              <a:spcBef>
                <a:spcPts val="500"/>
              </a:spcBef>
              <a:spcAft>
                <a:spcPts val="0"/>
              </a:spcAft>
              <a:buClr>
                <a:srgbClr val="1F3864"/>
              </a:buClr>
              <a:buSzPts val="2400"/>
              <a:buChar char="⮚"/>
              <a:defRPr>
                <a:solidFill>
                  <a:schemeClr val="dk1"/>
                </a:solidFill>
              </a:defRPr>
            </a:lvl2pPr>
            <a:lvl3pPr marL="1371600" lvl="2" indent="-355600" algn="l">
              <a:lnSpc>
                <a:spcPct val="90000"/>
              </a:lnSpc>
              <a:spcBef>
                <a:spcPts val="500"/>
              </a:spcBef>
              <a:spcAft>
                <a:spcPts val="0"/>
              </a:spcAft>
              <a:buClr>
                <a:srgbClr val="1F3864"/>
              </a:buClr>
              <a:buSzPts val="2000"/>
              <a:buChar char="▪"/>
              <a:defRPr>
                <a:solidFill>
                  <a:schemeClr val="dk1"/>
                </a:solidFill>
              </a:defRPr>
            </a:lvl3pPr>
            <a:lvl4pPr marL="1828800" lvl="3" indent="-342900" algn="l">
              <a:lnSpc>
                <a:spcPct val="90000"/>
              </a:lnSpc>
              <a:spcBef>
                <a:spcPts val="500"/>
              </a:spcBef>
              <a:spcAft>
                <a:spcPts val="0"/>
              </a:spcAft>
              <a:buClr>
                <a:srgbClr val="1F3864"/>
              </a:buClr>
              <a:buSzPts val="1800"/>
              <a:buChar char="o"/>
              <a:defRPr>
                <a:solidFill>
                  <a:schemeClr val="dk1"/>
                </a:solidFill>
              </a:defRPr>
            </a:lvl4pPr>
            <a:lvl5pPr marL="2286000" lvl="4" indent="-342900" algn="l">
              <a:lnSpc>
                <a:spcPct val="90000"/>
              </a:lnSpc>
              <a:spcBef>
                <a:spcPts val="500"/>
              </a:spcBef>
              <a:spcAft>
                <a:spcPts val="0"/>
              </a:spcAft>
              <a:buClr>
                <a:srgbClr val="1F3864"/>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5232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40"/>
          <p:cNvSpPr txBox="1">
            <a:spLocks noGrp="1"/>
          </p:cNvSpPr>
          <p:nvPr>
            <p:ph type="title"/>
          </p:nvPr>
        </p:nvSpPr>
        <p:spPr>
          <a:xfrm>
            <a:off x="1422400" y="502776"/>
            <a:ext cx="9931400" cy="775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F3864"/>
              </a:buClr>
              <a:buSzPts val="2800"/>
              <a:buChar char="•"/>
              <a:defRPr>
                <a:solidFill>
                  <a:schemeClr val="dk1"/>
                </a:solidFill>
              </a:defRPr>
            </a:lvl1pPr>
            <a:lvl2pPr marL="914400" lvl="1" indent="-381000" algn="l">
              <a:lnSpc>
                <a:spcPct val="90000"/>
              </a:lnSpc>
              <a:spcBef>
                <a:spcPts val="500"/>
              </a:spcBef>
              <a:spcAft>
                <a:spcPts val="0"/>
              </a:spcAft>
              <a:buClr>
                <a:srgbClr val="1F3864"/>
              </a:buClr>
              <a:buSzPts val="2400"/>
              <a:buChar char="⮚"/>
              <a:defRPr>
                <a:solidFill>
                  <a:schemeClr val="dk1"/>
                </a:solidFill>
              </a:defRPr>
            </a:lvl2pPr>
            <a:lvl3pPr marL="1371600" lvl="2" indent="-355600" algn="l">
              <a:lnSpc>
                <a:spcPct val="90000"/>
              </a:lnSpc>
              <a:spcBef>
                <a:spcPts val="500"/>
              </a:spcBef>
              <a:spcAft>
                <a:spcPts val="0"/>
              </a:spcAft>
              <a:buClr>
                <a:srgbClr val="1F3864"/>
              </a:buClr>
              <a:buSzPts val="2000"/>
              <a:buChar char="▪"/>
              <a:defRPr>
                <a:solidFill>
                  <a:schemeClr val="dk1"/>
                </a:solidFill>
              </a:defRPr>
            </a:lvl3pPr>
            <a:lvl4pPr marL="1828800" lvl="3" indent="-342900" algn="l">
              <a:lnSpc>
                <a:spcPct val="90000"/>
              </a:lnSpc>
              <a:spcBef>
                <a:spcPts val="500"/>
              </a:spcBef>
              <a:spcAft>
                <a:spcPts val="0"/>
              </a:spcAft>
              <a:buClr>
                <a:srgbClr val="1F3864"/>
              </a:buClr>
              <a:buSzPts val="1800"/>
              <a:buChar char="o"/>
              <a:defRPr>
                <a:solidFill>
                  <a:schemeClr val="dk1"/>
                </a:solidFill>
              </a:defRPr>
            </a:lvl4pPr>
            <a:lvl5pPr marL="2286000" lvl="4" indent="-342900" algn="l">
              <a:lnSpc>
                <a:spcPct val="90000"/>
              </a:lnSpc>
              <a:spcBef>
                <a:spcPts val="500"/>
              </a:spcBef>
              <a:spcAft>
                <a:spcPts val="0"/>
              </a:spcAft>
              <a:buClr>
                <a:srgbClr val="1F3864"/>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F3864"/>
              </a:buClr>
              <a:buSzPts val="2800"/>
              <a:buChar char="•"/>
              <a:defRPr>
                <a:solidFill>
                  <a:schemeClr val="dk1"/>
                </a:solidFill>
              </a:defRPr>
            </a:lvl1pPr>
            <a:lvl2pPr marL="914400" lvl="1" indent="-381000" algn="l">
              <a:lnSpc>
                <a:spcPct val="90000"/>
              </a:lnSpc>
              <a:spcBef>
                <a:spcPts val="500"/>
              </a:spcBef>
              <a:spcAft>
                <a:spcPts val="0"/>
              </a:spcAft>
              <a:buClr>
                <a:srgbClr val="1F3864"/>
              </a:buClr>
              <a:buSzPts val="2400"/>
              <a:buChar char="⮚"/>
              <a:defRPr>
                <a:solidFill>
                  <a:schemeClr val="dk1"/>
                </a:solidFill>
              </a:defRPr>
            </a:lvl2pPr>
            <a:lvl3pPr marL="1371600" lvl="2" indent="-355600" algn="l">
              <a:lnSpc>
                <a:spcPct val="90000"/>
              </a:lnSpc>
              <a:spcBef>
                <a:spcPts val="500"/>
              </a:spcBef>
              <a:spcAft>
                <a:spcPts val="0"/>
              </a:spcAft>
              <a:buClr>
                <a:srgbClr val="1F3864"/>
              </a:buClr>
              <a:buSzPts val="2000"/>
              <a:buChar char="▪"/>
              <a:defRPr>
                <a:solidFill>
                  <a:schemeClr val="dk1"/>
                </a:solidFill>
              </a:defRPr>
            </a:lvl3pPr>
            <a:lvl4pPr marL="1828800" lvl="3" indent="-342900" algn="l">
              <a:lnSpc>
                <a:spcPct val="90000"/>
              </a:lnSpc>
              <a:spcBef>
                <a:spcPts val="500"/>
              </a:spcBef>
              <a:spcAft>
                <a:spcPts val="0"/>
              </a:spcAft>
              <a:buClr>
                <a:srgbClr val="1F3864"/>
              </a:buClr>
              <a:buSzPts val="1800"/>
              <a:buChar char="o"/>
              <a:defRPr>
                <a:solidFill>
                  <a:schemeClr val="dk1"/>
                </a:solidFill>
              </a:defRPr>
            </a:lvl4pPr>
            <a:lvl5pPr marL="2286000" lvl="4" indent="-342900" algn="l">
              <a:lnSpc>
                <a:spcPct val="90000"/>
              </a:lnSpc>
              <a:spcBef>
                <a:spcPts val="500"/>
              </a:spcBef>
              <a:spcAft>
                <a:spcPts val="0"/>
              </a:spcAft>
              <a:buClr>
                <a:srgbClr val="1F3864"/>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22288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Vertical Title and Text">
  <p:cSld name="2_Vertical Title and Tex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41"/>
          <p:cNvSpPr txBox="1">
            <a:spLocks noGrp="1"/>
          </p:cNvSpPr>
          <p:nvPr>
            <p:ph type="title"/>
          </p:nvPr>
        </p:nvSpPr>
        <p:spPr>
          <a:xfrm>
            <a:off x="1340575" y="451155"/>
            <a:ext cx="10344737" cy="7778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1"/>
          <p:cNvSpPr txBox="1">
            <a:spLocks noGrp="1"/>
          </p:cNvSpPr>
          <p:nvPr>
            <p:ph type="body" idx="1"/>
          </p:nvPr>
        </p:nvSpPr>
        <p:spPr>
          <a:xfrm>
            <a:off x="1339850" y="1474788"/>
            <a:ext cx="10345738" cy="459105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F3864"/>
              </a:buClr>
              <a:buSzPts val="2800"/>
              <a:buChar char="•"/>
              <a:defRPr>
                <a:solidFill>
                  <a:schemeClr val="dk1"/>
                </a:solidFill>
              </a:defRPr>
            </a:lvl1pPr>
            <a:lvl2pPr marL="914400" lvl="1" indent="-381000" algn="l">
              <a:lnSpc>
                <a:spcPct val="90000"/>
              </a:lnSpc>
              <a:spcBef>
                <a:spcPts val="500"/>
              </a:spcBef>
              <a:spcAft>
                <a:spcPts val="0"/>
              </a:spcAft>
              <a:buClr>
                <a:srgbClr val="1F3864"/>
              </a:buClr>
              <a:buSzPts val="2400"/>
              <a:buChar char="⮚"/>
              <a:defRPr>
                <a:solidFill>
                  <a:schemeClr val="dk1"/>
                </a:solidFill>
              </a:defRPr>
            </a:lvl2pPr>
            <a:lvl3pPr marL="1371600" lvl="2" indent="-355600" algn="l">
              <a:lnSpc>
                <a:spcPct val="90000"/>
              </a:lnSpc>
              <a:spcBef>
                <a:spcPts val="500"/>
              </a:spcBef>
              <a:spcAft>
                <a:spcPts val="0"/>
              </a:spcAft>
              <a:buClr>
                <a:srgbClr val="1F3864"/>
              </a:buClr>
              <a:buSzPts val="2000"/>
              <a:buChar char="▪"/>
              <a:defRPr>
                <a:solidFill>
                  <a:schemeClr val="dk1"/>
                </a:solidFill>
              </a:defRPr>
            </a:lvl3pPr>
            <a:lvl4pPr marL="1828800" lvl="3" indent="-342900" algn="l">
              <a:lnSpc>
                <a:spcPct val="90000"/>
              </a:lnSpc>
              <a:spcBef>
                <a:spcPts val="500"/>
              </a:spcBef>
              <a:spcAft>
                <a:spcPts val="0"/>
              </a:spcAft>
              <a:buClr>
                <a:srgbClr val="1F3864"/>
              </a:buClr>
              <a:buSzPts val="1800"/>
              <a:buChar char="o"/>
              <a:defRPr>
                <a:solidFill>
                  <a:schemeClr val="dk1"/>
                </a:solidFill>
              </a:defRPr>
            </a:lvl4pPr>
            <a:lvl5pPr marL="2286000" lvl="4" indent="-342900" algn="l">
              <a:lnSpc>
                <a:spcPct val="90000"/>
              </a:lnSpc>
              <a:spcBef>
                <a:spcPts val="500"/>
              </a:spcBef>
              <a:spcAft>
                <a:spcPts val="0"/>
              </a:spcAft>
              <a:buClr>
                <a:srgbClr val="1F3864"/>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95015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D71FD-1040-4969-98AF-F0018A569106}"/>
              </a:ext>
            </a:extLst>
          </p:cNvPr>
          <p:cNvSpPr>
            <a:spLocks noGrp="1"/>
          </p:cNvSpPr>
          <p:nvPr>
            <p:ph type="title"/>
          </p:nvPr>
        </p:nvSpPr>
        <p:spPr>
          <a:xfrm>
            <a:off x="1422400" y="365125"/>
            <a:ext cx="5440516" cy="1325563"/>
          </a:xfrm>
        </p:spPr>
        <p:txBody>
          <a:body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71174A8F-43E5-4C25-99F0-9B37179DA308}"/>
              </a:ext>
            </a:extLst>
          </p:cNvPr>
          <p:cNvSpPr>
            <a:spLocks noGrp="1"/>
          </p:cNvSpPr>
          <p:nvPr>
            <p:ph idx="1"/>
          </p:nvPr>
        </p:nvSpPr>
        <p:spPr>
          <a:xfrm>
            <a:off x="1422400" y="2021839"/>
            <a:ext cx="5440516" cy="4632961"/>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516641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42"/>
          <p:cNvSpPr txBox="1">
            <a:spLocks noGrp="1"/>
          </p:cNvSpPr>
          <p:nvPr>
            <p:ph type="title"/>
          </p:nvPr>
        </p:nvSpPr>
        <p:spPr>
          <a:xfrm>
            <a:off x="1422400" y="365125"/>
            <a:ext cx="544051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2"/>
          <p:cNvSpPr txBox="1">
            <a:spLocks noGrp="1"/>
          </p:cNvSpPr>
          <p:nvPr>
            <p:ph type="body" idx="1"/>
          </p:nvPr>
        </p:nvSpPr>
        <p:spPr>
          <a:xfrm>
            <a:off x="1422400" y="2021839"/>
            <a:ext cx="5440516" cy="463296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F3864"/>
              </a:buClr>
              <a:buSzPts val="2800"/>
              <a:buChar char="•"/>
              <a:defRPr>
                <a:solidFill>
                  <a:schemeClr val="dk1"/>
                </a:solidFill>
              </a:defRPr>
            </a:lvl1pPr>
            <a:lvl2pPr marL="914400" lvl="1" indent="-381000" algn="l">
              <a:lnSpc>
                <a:spcPct val="90000"/>
              </a:lnSpc>
              <a:spcBef>
                <a:spcPts val="500"/>
              </a:spcBef>
              <a:spcAft>
                <a:spcPts val="0"/>
              </a:spcAft>
              <a:buClr>
                <a:srgbClr val="1F3864"/>
              </a:buClr>
              <a:buSzPts val="2400"/>
              <a:buChar char="⮚"/>
              <a:defRPr>
                <a:solidFill>
                  <a:schemeClr val="dk1"/>
                </a:solidFill>
              </a:defRPr>
            </a:lvl2pPr>
            <a:lvl3pPr marL="1371600" lvl="2" indent="-355600" algn="l">
              <a:lnSpc>
                <a:spcPct val="90000"/>
              </a:lnSpc>
              <a:spcBef>
                <a:spcPts val="500"/>
              </a:spcBef>
              <a:spcAft>
                <a:spcPts val="0"/>
              </a:spcAft>
              <a:buClr>
                <a:srgbClr val="1F3864"/>
              </a:buClr>
              <a:buSzPts val="2000"/>
              <a:buChar char="▪"/>
              <a:defRPr>
                <a:solidFill>
                  <a:schemeClr val="dk1"/>
                </a:solidFill>
              </a:defRPr>
            </a:lvl3pPr>
            <a:lvl4pPr marL="1828800" lvl="3" indent="-342900" algn="l">
              <a:lnSpc>
                <a:spcPct val="90000"/>
              </a:lnSpc>
              <a:spcBef>
                <a:spcPts val="500"/>
              </a:spcBef>
              <a:spcAft>
                <a:spcPts val="0"/>
              </a:spcAft>
              <a:buClr>
                <a:srgbClr val="1F3864"/>
              </a:buClr>
              <a:buSzPts val="1800"/>
              <a:buChar char="o"/>
              <a:defRPr>
                <a:solidFill>
                  <a:schemeClr val="dk1"/>
                </a:solidFill>
              </a:defRPr>
            </a:lvl4pPr>
            <a:lvl5pPr marL="2286000" lvl="4" indent="-342900" algn="l">
              <a:lnSpc>
                <a:spcPct val="90000"/>
              </a:lnSpc>
              <a:spcBef>
                <a:spcPts val="500"/>
              </a:spcBef>
              <a:spcAft>
                <a:spcPts val="0"/>
              </a:spcAft>
              <a:buClr>
                <a:srgbClr val="1F3864"/>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43700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43"/>
          <p:cNvSpPr txBox="1">
            <a:spLocks noGrp="1"/>
          </p:cNvSpPr>
          <p:nvPr>
            <p:ph type="body" idx="1"/>
          </p:nvPr>
        </p:nvSpPr>
        <p:spPr>
          <a:xfrm>
            <a:off x="1422400" y="1278193"/>
            <a:ext cx="7797472" cy="474891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F3864"/>
              </a:buClr>
              <a:buSzPts val="2800"/>
              <a:buChar char="•"/>
              <a:defRPr>
                <a:solidFill>
                  <a:schemeClr val="dk1"/>
                </a:solidFill>
              </a:defRPr>
            </a:lvl1pPr>
            <a:lvl2pPr marL="914400" lvl="1" indent="-381000" algn="l">
              <a:lnSpc>
                <a:spcPct val="90000"/>
              </a:lnSpc>
              <a:spcBef>
                <a:spcPts val="500"/>
              </a:spcBef>
              <a:spcAft>
                <a:spcPts val="0"/>
              </a:spcAft>
              <a:buClr>
                <a:srgbClr val="1F3864"/>
              </a:buClr>
              <a:buSzPts val="2400"/>
              <a:buChar char="⮚"/>
              <a:defRPr>
                <a:solidFill>
                  <a:schemeClr val="dk1"/>
                </a:solidFill>
              </a:defRPr>
            </a:lvl2pPr>
            <a:lvl3pPr marL="1371600" lvl="2" indent="-355600" algn="l">
              <a:lnSpc>
                <a:spcPct val="90000"/>
              </a:lnSpc>
              <a:spcBef>
                <a:spcPts val="500"/>
              </a:spcBef>
              <a:spcAft>
                <a:spcPts val="0"/>
              </a:spcAft>
              <a:buClr>
                <a:srgbClr val="1F3864"/>
              </a:buClr>
              <a:buSzPts val="2000"/>
              <a:buChar char="▪"/>
              <a:defRPr>
                <a:solidFill>
                  <a:schemeClr val="dk1"/>
                </a:solidFill>
              </a:defRPr>
            </a:lvl3pPr>
            <a:lvl4pPr marL="1828800" lvl="3" indent="-342900" algn="l">
              <a:lnSpc>
                <a:spcPct val="90000"/>
              </a:lnSpc>
              <a:spcBef>
                <a:spcPts val="500"/>
              </a:spcBef>
              <a:spcAft>
                <a:spcPts val="0"/>
              </a:spcAft>
              <a:buClr>
                <a:srgbClr val="1F3864"/>
              </a:buClr>
              <a:buSzPts val="1800"/>
              <a:buChar char="o"/>
              <a:defRPr>
                <a:solidFill>
                  <a:schemeClr val="dk1"/>
                </a:solidFill>
              </a:defRPr>
            </a:lvl4pPr>
            <a:lvl5pPr marL="2286000" lvl="4" indent="-342900" algn="l">
              <a:lnSpc>
                <a:spcPct val="90000"/>
              </a:lnSpc>
              <a:spcBef>
                <a:spcPts val="500"/>
              </a:spcBef>
              <a:spcAft>
                <a:spcPts val="0"/>
              </a:spcAft>
              <a:buClr>
                <a:srgbClr val="1F3864"/>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3"/>
          <p:cNvSpPr txBox="1">
            <a:spLocks noGrp="1"/>
          </p:cNvSpPr>
          <p:nvPr>
            <p:ph type="title"/>
          </p:nvPr>
        </p:nvSpPr>
        <p:spPr>
          <a:xfrm>
            <a:off x="1422400" y="502776"/>
            <a:ext cx="9931400" cy="775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384261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44"/>
          <p:cNvSpPr txBox="1">
            <a:spLocks noGrp="1"/>
          </p:cNvSpPr>
          <p:nvPr>
            <p:ph type="title"/>
          </p:nvPr>
        </p:nvSpPr>
        <p:spPr>
          <a:xfrm>
            <a:off x="1320800" y="457200"/>
            <a:ext cx="10220960" cy="7721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4400"/>
              <a:buFont typeface="Aharoni"/>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4"/>
          <p:cNvSpPr txBox="1">
            <a:spLocks noGrp="1"/>
          </p:cNvSpPr>
          <p:nvPr>
            <p:ph type="body" idx="1"/>
          </p:nvPr>
        </p:nvSpPr>
        <p:spPr>
          <a:xfrm>
            <a:off x="7772400" y="1828800"/>
            <a:ext cx="3769360" cy="438912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D0CECE"/>
              </a:buClr>
              <a:buSzPts val="3200"/>
              <a:buChar char="•"/>
              <a:defRPr sz="3200"/>
            </a:lvl1pPr>
            <a:lvl2pPr marL="914400" lvl="1" indent="-406400" algn="l">
              <a:lnSpc>
                <a:spcPct val="90000"/>
              </a:lnSpc>
              <a:spcBef>
                <a:spcPts val="500"/>
              </a:spcBef>
              <a:spcAft>
                <a:spcPts val="0"/>
              </a:spcAft>
              <a:buClr>
                <a:srgbClr val="D0CECE"/>
              </a:buClr>
              <a:buSzPts val="2800"/>
              <a:buChar char="⮚"/>
              <a:defRPr sz="2800"/>
            </a:lvl2pPr>
            <a:lvl3pPr marL="1371600" lvl="2" indent="-381000" algn="l">
              <a:lnSpc>
                <a:spcPct val="90000"/>
              </a:lnSpc>
              <a:spcBef>
                <a:spcPts val="500"/>
              </a:spcBef>
              <a:spcAft>
                <a:spcPts val="0"/>
              </a:spcAft>
              <a:buClr>
                <a:srgbClr val="D0CECE"/>
              </a:buClr>
              <a:buSzPts val="2400"/>
              <a:buChar char="▪"/>
              <a:defRPr sz="2400"/>
            </a:lvl3pPr>
            <a:lvl4pPr marL="1828800" lvl="3" indent="-355600" algn="l">
              <a:lnSpc>
                <a:spcPct val="90000"/>
              </a:lnSpc>
              <a:spcBef>
                <a:spcPts val="500"/>
              </a:spcBef>
              <a:spcAft>
                <a:spcPts val="0"/>
              </a:spcAft>
              <a:buClr>
                <a:srgbClr val="D0CECE"/>
              </a:buClr>
              <a:buSzPts val="2000"/>
              <a:buChar char="o"/>
              <a:defRPr sz="2000"/>
            </a:lvl4pPr>
            <a:lvl5pPr marL="2286000" lvl="4" indent="-355600" algn="l">
              <a:lnSpc>
                <a:spcPct val="90000"/>
              </a:lnSpc>
              <a:spcBef>
                <a:spcPts val="500"/>
              </a:spcBef>
              <a:spcAft>
                <a:spcPts val="0"/>
              </a:spcAft>
              <a:buClr>
                <a:srgbClr val="D0CECE"/>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9" name="Google Shape;39;p44"/>
          <p:cNvSpPr txBox="1">
            <a:spLocks noGrp="1"/>
          </p:cNvSpPr>
          <p:nvPr>
            <p:ph type="body" idx="2"/>
          </p:nvPr>
        </p:nvSpPr>
        <p:spPr>
          <a:xfrm>
            <a:off x="1320800" y="1772761"/>
            <a:ext cx="6217920" cy="45011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D0CECE"/>
              </a:buClr>
              <a:buSzPts val="1400"/>
              <a:buNone/>
              <a:defRPr sz="1400"/>
            </a:lvl2pPr>
            <a:lvl3pPr marL="1371600" lvl="2" indent="-228600" algn="l">
              <a:lnSpc>
                <a:spcPct val="90000"/>
              </a:lnSpc>
              <a:spcBef>
                <a:spcPts val="500"/>
              </a:spcBef>
              <a:spcAft>
                <a:spcPts val="0"/>
              </a:spcAft>
              <a:buClr>
                <a:srgbClr val="D0CECE"/>
              </a:buClr>
              <a:buSzPts val="1200"/>
              <a:buNone/>
              <a:defRPr sz="1200"/>
            </a:lvl3pPr>
            <a:lvl4pPr marL="1828800" lvl="3" indent="-228600" algn="l">
              <a:lnSpc>
                <a:spcPct val="90000"/>
              </a:lnSpc>
              <a:spcBef>
                <a:spcPts val="500"/>
              </a:spcBef>
              <a:spcAft>
                <a:spcPts val="0"/>
              </a:spcAft>
              <a:buClr>
                <a:srgbClr val="D0CECE"/>
              </a:buClr>
              <a:buSzPts val="1000"/>
              <a:buNone/>
              <a:defRPr sz="1000"/>
            </a:lvl4pPr>
            <a:lvl5pPr marL="2286000" lvl="4" indent="-228600" algn="l">
              <a:lnSpc>
                <a:spcPct val="90000"/>
              </a:lnSpc>
              <a:spcBef>
                <a:spcPts val="500"/>
              </a:spcBef>
              <a:spcAft>
                <a:spcPts val="0"/>
              </a:spcAft>
              <a:buClr>
                <a:srgbClr val="D0CECE"/>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914177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45"/>
          <p:cNvSpPr txBox="1">
            <a:spLocks noGrp="1"/>
          </p:cNvSpPr>
          <p:nvPr>
            <p:ph type="title"/>
          </p:nvPr>
        </p:nvSpPr>
        <p:spPr>
          <a:xfrm>
            <a:off x="1400810" y="452284"/>
            <a:ext cx="10515600" cy="86523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D0CECE"/>
              </a:buClr>
              <a:buSzPts val="4400"/>
              <a:buFont typeface="Aharoni"/>
              <a:buNone/>
              <a:defRPr sz="440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2" name="Google Shape;42;p45"/>
          <p:cNvSpPr txBox="1">
            <a:spLocks noGrp="1"/>
          </p:cNvSpPr>
          <p:nvPr>
            <p:ph type="body" idx="1"/>
          </p:nvPr>
        </p:nvSpPr>
        <p:spPr>
          <a:xfrm>
            <a:off x="1400810" y="1602423"/>
            <a:ext cx="10515600" cy="47069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768000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59"/>
          <p:cNvSpPr txBox="1">
            <a:spLocks noGrp="1"/>
          </p:cNvSpPr>
          <p:nvPr>
            <p:ph type="title"/>
          </p:nvPr>
        </p:nvSpPr>
        <p:spPr>
          <a:xfrm>
            <a:off x="1422400" y="502776"/>
            <a:ext cx="9931400" cy="775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9"/>
          <p:cNvSpPr txBox="1">
            <a:spLocks noGrp="1"/>
          </p:cNvSpPr>
          <p:nvPr>
            <p:ph type="body" idx="1"/>
          </p:nvPr>
        </p:nvSpPr>
        <p:spPr>
          <a:xfrm>
            <a:off x="270828" y="1986914"/>
            <a:ext cx="4443412" cy="406844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D0CECE"/>
              </a:buClr>
              <a:buSzPts val="1800"/>
              <a:buChar char="•"/>
              <a:defRPr/>
            </a:lvl1pPr>
            <a:lvl2pPr marL="914400" lvl="1" indent="-342900" algn="l">
              <a:lnSpc>
                <a:spcPct val="90000"/>
              </a:lnSpc>
              <a:spcBef>
                <a:spcPts val="500"/>
              </a:spcBef>
              <a:spcAft>
                <a:spcPts val="0"/>
              </a:spcAft>
              <a:buClr>
                <a:srgbClr val="D0CECE"/>
              </a:buClr>
              <a:buSzPts val="1800"/>
              <a:buChar char="⮚"/>
              <a:defRPr/>
            </a:lvl2pPr>
            <a:lvl3pPr marL="1371600" lvl="2" indent="-342900" algn="l">
              <a:lnSpc>
                <a:spcPct val="90000"/>
              </a:lnSpc>
              <a:spcBef>
                <a:spcPts val="500"/>
              </a:spcBef>
              <a:spcAft>
                <a:spcPts val="0"/>
              </a:spcAft>
              <a:buClr>
                <a:srgbClr val="D0CECE"/>
              </a:buClr>
              <a:buSzPts val="1800"/>
              <a:buChar char="▪"/>
              <a:defRPr/>
            </a:lvl3pPr>
            <a:lvl4pPr marL="1828800" lvl="3" indent="-342900" algn="l">
              <a:lnSpc>
                <a:spcPct val="90000"/>
              </a:lnSpc>
              <a:spcBef>
                <a:spcPts val="500"/>
              </a:spcBef>
              <a:spcAft>
                <a:spcPts val="0"/>
              </a:spcAft>
              <a:buClr>
                <a:srgbClr val="D0CECE"/>
              </a:buClr>
              <a:buSzPts val="1800"/>
              <a:buChar char="o"/>
              <a:defRPr/>
            </a:lvl4pPr>
            <a:lvl5pPr marL="2286000" lvl="4" indent="-342900" algn="l">
              <a:lnSpc>
                <a:spcPct val="90000"/>
              </a:lnSpc>
              <a:spcBef>
                <a:spcPts val="500"/>
              </a:spcBef>
              <a:spcAft>
                <a:spcPts val="0"/>
              </a:spcAft>
              <a:buClr>
                <a:srgbClr val="D0CEC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66423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60"/>
          <p:cNvSpPr txBox="1">
            <a:spLocks noGrp="1"/>
          </p:cNvSpPr>
          <p:nvPr>
            <p:ph type="title"/>
          </p:nvPr>
        </p:nvSpPr>
        <p:spPr>
          <a:xfrm>
            <a:off x="1500188" y="457200"/>
            <a:ext cx="6109652" cy="1143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4400"/>
              <a:buFont typeface="Aharoni"/>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0"/>
          <p:cNvSpPr>
            <a:spLocks noGrp="1"/>
          </p:cNvSpPr>
          <p:nvPr>
            <p:ph type="pic" idx="2"/>
          </p:nvPr>
        </p:nvSpPr>
        <p:spPr>
          <a:xfrm>
            <a:off x="8439626" y="1768475"/>
            <a:ext cx="3085148" cy="3321050"/>
          </a:xfrm>
          <a:prstGeom prst="rect">
            <a:avLst/>
          </a:prstGeom>
          <a:noFill/>
          <a:ln>
            <a:noFill/>
          </a:ln>
        </p:spPr>
      </p:sp>
      <p:sp>
        <p:nvSpPr>
          <p:cNvPr id="49" name="Google Shape;49;p60"/>
          <p:cNvSpPr txBox="1">
            <a:spLocks noGrp="1"/>
          </p:cNvSpPr>
          <p:nvPr>
            <p:ph type="body" idx="1"/>
          </p:nvPr>
        </p:nvSpPr>
        <p:spPr>
          <a:xfrm>
            <a:off x="1500188" y="1600200"/>
            <a:ext cx="6109652" cy="4648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D0CECE"/>
              </a:buClr>
              <a:buSzPts val="1400"/>
              <a:buNone/>
              <a:defRPr sz="1400"/>
            </a:lvl2pPr>
            <a:lvl3pPr marL="1371600" lvl="2" indent="-228600" algn="l">
              <a:lnSpc>
                <a:spcPct val="90000"/>
              </a:lnSpc>
              <a:spcBef>
                <a:spcPts val="500"/>
              </a:spcBef>
              <a:spcAft>
                <a:spcPts val="0"/>
              </a:spcAft>
              <a:buClr>
                <a:srgbClr val="D0CECE"/>
              </a:buClr>
              <a:buSzPts val="1200"/>
              <a:buNone/>
              <a:defRPr sz="1200"/>
            </a:lvl3pPr>
            <a:lvl4pPr marL="1828800" lvl="3" indent="-228600" algn="l">
              <a:lnSpc>
                <a:spcPct val="90000"/>
              </a:lnSpc>
              <a:spcBef>
                <a:spcPts val="500"/>
              </a:spcBef>
              <a:spcAft>
                <a:spcPts val="0"/>
              </a:spcAft>
              <a:buClr>
                <a:srgbClr val="D0CECE"/>
              </a:buClr>
              <a:buSzPts val="1000"/>
              <a:buNone/>
              <a:defRPr sz="1000"/>
            </a:lvl4pPr>
            <a:lvl5pPr marL="2286000" lvl="4" indent="-228600" algn="l">
              <a:lnSpc>
                <a:spcPct val="90000"/>
              </a:lnSpc>
              <a:spcBef>
                <a:spcPts val="500"/>
              </a:spcBef>
              <a:spcAft>
                <a:spcPts val="0"/>
              </a:spcAft>
              <a:buClr>
                <a:srgbClr val="D0CECE"/>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5597344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61"/>
          <p:cNvSpPr txBox="1">
            <a:spLocks noGrp="1"/>
          </p:cNvSpPr>
          <p:nvPr>
            <p:ph type="title"/>
          </p:nvPr>
        </p:nvSpPr>
        <p:spPr>
          <a:xfrm>
            <a:off x="1422400" y="502776"/>
            <a:ext cx="9931400" cy="775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88030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62"/>
          <p:cNvSpPr txBox="1">
            <a:spLocks noGrp="1"/>
          </p:cNvSpPr>
          <p:nvPr>
            <p:ph type="title"/>
          </p:nvPr>
        </p:nvSpPr>
        <p:spPr>
          <a:xfrm>
            <a:off x="6249853" y="105367"/>
            <a:ext cx="5811838" cy="11708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62"/>
          <p:cNvSpPr txBox="1">
            <a:spLocks noGrp="1"/>
          </p:cNvSpPr>
          <p:nvPr>
            <p:ph type="body" idx="1"/>
          </p:nvPr>
        </p:nvSpPr>
        <p:spPr>
          <a:xfrm>
            <a:off x="1199991" y="1385094"/>
            <a:ext cx="3697129" cy="440610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D0CECE"/>
              </a:buClr>
              <a:buSzPts val="1800"/>
              <a:buChar char="•"/>
              <a:defRPr/>
            </a:lvl1pPr>
            <a:lvl2pPr marL="914400" lvl="1" indent="-342900" algn="l">
              <a:lnSpc>
                <a:spcPct val="90000"/>
              </a:lnSpc>
              <a:spcBef>
                <a:spcPts val="500"/>
              </a:spcBef>
              <a:spcAft>
                <a:spcPts val="0"/>
              </a:spcAft>
              <a:buClr>
                <a:srgbClr val="D0CECE"/>
              </a:buClr>
              <a:buSzPts val="1800"/>
              <a:buChar char="⮚"/>
              <a:defRPr/>
            </a:lvl2pPr>
            <a:lvl3pPr marL="1371600" lvl="2" indent="-342900" algn="l">
              <a:lnSpc>
                <a:spcPct val="90000"/>
              </a:lnSpc>
              <a:spcBef>
                <a:spcPts val="500"/>
              </a:spcBef>
              <a:spcAft>
                <a:spcPts val="0"/>
              </a:spcAft>
              <a:buClr>
                <a:srgbClr val="D0CECE"/>
              </a:buClr>
              <a:buSzPts val="1800"/>
              <a:buChar char="▪"/>
              <a:defRPr/>
            </a:lvl3pPr>
            <a:lvl4pPr marL="1828800" lvl="3" indent="-342900" algn="l">
              <a:lnSpc>
                <a:spcPct val="90000"/>
              </a:lnSpc>
              <a:spcBef>
                <a:spcPts val="500"/>
              </a:spcBef>
              <a:spcAft>
                <a:spcPts val="0"/>
              </a:spcAft>
              <a:buClr>
                <a:srgbClr val="D0CECE"/>
              </a:buClr>
              <a:buSzPts val="1800"/>
              <a:buChar char="o"/>
              <a:defRPr/>
            </a:lvl4pPr>
            <a:lvl5pPr marL="2286000" lvl="4" indent="-342900" algn="l">
              <a:lnSpc>
                <a:spcPct val="90000"/>
              </a:lnSpc>
              <a:spcBef>
                <a:spcPts val="500"/>
              </a:spcBef>
              <a:spcAft>
                <a:spcPts val="0"/>
              </a:spcAft>
              <a:buClr>
                <a:srgbClr val="D0CEC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62"/>
          <p:cNvSpPr txBox="1">
            <a:spLocks noGrp="1"/>
          </p:cNvSpPr>
          <p:nvPr>
            <p:ph type="body" idx="2"/>
          </p:nvPr>
        </p:nvSpPr>
        <p:spPr>
          <a:xfrm>
            <a:off x="7307208" y="1385093"/>
            <a:ext cx="3697129" cy="440610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F3864"/>
              </a:buClr>
              <a:buSzPts val="2800"/>
              <a:buChar char="•"/>
              <a:defRPr>
                <a:solidFill>
                  <a:schemeClr val="dk1"/>
                </a:solidFill>
              </a:defRPr>
            </a:lvl1pPr>
            <a:lvl2pPr marL="914400" lvl="1" indent="-381000" algn="l">
              <a:lnSpc>
                <a:spcPct val="90000"/>
              </a:lnSpc>
              <a:spcBef>
                <a:spcPts val="500"/>
              </a:spcBef>
              <a:spcAft>
                <a:spcPts val="0"/>
              </a:spcAft>
              <a:buClr>
                <a:srgbClr val="1F3864"/>
              </a:buClr>
              <a:buSzPts val="2400"/>
              <a:buChar char="⮚"/>
              <a:defRPr>
                <a:solidFill>
                  <a:schemeClr val="dk1"/>
                </a:solidFill>
              </a:defRPr>
            </a:lvl2pPr>
            <a:lvl3pPr marL="1371600" lvl="2" indent="-355600" algn="l">
              <a:lnSpc>
                <a:spcPct val="90000"/>
              </a:lnSpc>
              <a:spcBef>
                <a:spcPts val="500"/>
              </a:spcBef>
              <a:spcAft>
                <a:spcPts val="0"/>
              </a:spcAft>
              <a:buClr>
                <a:srgbClr val="1F3864"/>
              </a:buClr>
              <a:buSzPts val="2000"/>
              <a:buChar char="▪"/>
              <a:defRPr>
                <a:solidFill>
                  <a:schemeClr val="dk1"/>
                </a:solidFill>
              </a:defRPr>
            </a:lvl3pPr>
            <a:lvl4pPr marL="1828800" lvl="3" indent="-342900" algn="l">
              <a:lnSpc>
                <a:spcPct val="90000"/>
              </a:lnSpc>
              <a:spcBef>
                <a:spcPts val="500"/>
              </a:spcBef>
              <a:spcAft>
                <a:spcPts val="0"/>
              </a:spcAft>
              <a:buClr>
                <a:srgbClr val="1F3864"/>
              </a:buClr>
              <a:buSzPts val="1800"/>
              <a:buChar char="o"/>
              <a:defRPr>
                <a:solidFill>
                  <a:schemeClr val="dk1"/>
                </a:solidFill>
              </a:defRPr>
            </a:lvl4pPr>
            <a:lvl5pPr marL="2286000" lvl="4" indent="-342900" algn="l">
              <a:lnSpc>
                <a:spcPct val="90000"/>
              </a:lnSpc>
              <a:spcBef>
                <a:spcPts val="500"/>
              </a:spcBef>
              <a:spcAft>
                <a:spcPts val="0"/>
              </a:spcAft>
              <a:buClr>
                <a:srgbClr val="1F3864"/>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80860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Vertical Title and Text">
  <p:cSld name="4_Vertical Title and Text">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63"/>
          <p:cNvSpPr txBox="1">
            <a:spLocks noGrp="1"/>
          </p:cNvSpPr>
          <p:nvPr>
            <p:ph type="title"/>
          </p:nvPr>
        </p:nvSpPr>
        <p:spPr>
          <a:xfrm>
            <a:off x="1340575" y="451155"/>
            <a:ext cx="10344737" cy="7778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63"/>
          <p:cNvSpPr txBox="1">
            <a:spLocks noGrp="1"/>
          </p:cNvSpPr>
          <p:nvPr>
            <p:ph type="body" idx="1"/>
          </p:nvPr>
        </p:nvSpPr>
        <p:spPr>
          <a:xfrm>
            <a:off x="1339850" y="1474788"/>
            <a:ext cx="10345738" cy="459105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F3864"/>
              </a:buClr>
              <a:buSzPts val="2800"/>
              <a:buChar char="•"/>
              <a:defRPr>
                <a:solidFill>
                  <a:schemeClr val="dk1"/>
                </a:solidFill>
              </a:defRPr>
            </a:lvl1pPr>
            <a:lvl2pPr marL="914400" lvl="1" indent="-381000" algn="l">
              <a:lnSpc>
                <a:spcPct val="90000"/>
              </a:lnSpc>
              <a:spcBef>
                <a:spcPts val="500"/>
              </a:spcBef>
              <a:spcAft>
                <a:spcPts val="0"/>
              </a:spcAft>
              <a:buClr>
                <a:srgbClr val="1F3864"/>
              </a:buClr>
              <a:buSzPts val="2400"/>
              <a:buChar char="⮚"/>
              <a:defRPr>
                <a:solidFill>
                  <a:schemeClr val="dk1"/>
                </a:solidFill>
              </a:defRPr>
            </a:lvl2pPr>
            <a:lvl3pPr marL="1371600" lvl="2" indent="-355600" algn="l">
              <a:lnSpc>
                <a:spcPct val="90000"/>
              </a:lnSpc>
              <a:spcBef>
                <a:spcPts val="500"/>
              </a:spcBef>
              <a:spcAft>
                <a:spcPts val="0"/>
              </a:spcAft>
              <a:buClr>
                <a:srgbClr val="1F3864"/>
              </a:buClr>
              <a:buSzPts val="2000"/>
              <a:buChar char="▪"/>
              <a:defRPr>
                <a:solidFill>
                  <a:schemeClr val="dk1"/>
                </a:solidFill>
              </a:defRPr>
            </a:lvl3pPr>
            <a:lvl4pPr marL="1828800" lvl="3" indent="-342900" algn="l">
              <a:lnSpc>
                <a:spcPct val="90000"/>
              </a:lnSpc>
              <a:spcBef>
                <a:spcPts val="500"/>
              </a:spcBef>
              <a:spcAft>
                <a:spcPts val="0"/>
              </a:spcAft>
              <a:buClr>
                <a:srgbClr val="1F3864"/>
              </a:buClr>
              <a:buSzPts val="1800"/>
              <a:buChar char="o"/>
              <a:defRPr>
                <a:solidFill>
                  <a:schemeClr val="dk1"/>
                </a:solidFill>
              </a:defRPr>
            </a:lvl4pPr>
            <a:lvl5pPr marL="2286000" lvl="4" indent="-342900" algn="l">
              <a:lnSpc>
                <a:spcPct val="90000"/>
              </a:lnSpc>
              <a:spcBef>
                <a:spcPts val="500"/>
              </a:spcBef>
              <a:spcAft>
                <a:spcPts val="0"/>
              </a:spcAft>
              <a:buClr>
                <a:srgbClr val="1F3864"/>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861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E4A1-261F-44A9-A28A-423483B36518}"/>
              </a:ext>
            </a:extLst>
          </p:cNvPr>
          <p:cNvSpPr>
            <a:spLocks noGrp="1"/>
          </p:cNvSpPr>
          <p:nvPr>
            <p:ph type="title"/>
          </p:nvPr>
        </p:nvSpPr>
        <p:spPr>
          <a:xfrm>
            <a:off x="1400810" y="452284"/>
            <a:ext cx="10515600" cy="865239"/>
          </a:xfrm>
        </p:spPr>
        <p:txBody>
          <a:bodyPr anchor="b">
            <a:normAutofit/>
          </a:bodyPr>
          <a:lstStyle>
            <a:lvl1pPr>
              <a:defRPr sz="4400">
                <a:solidFill>
                  <a:schemeClr val="bg2">
                    <a:lumMod val="90000"/>
                  </a:schemeClr>
                </a:solidFill>
              </a:defRPr>
            </a:lvl1p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5CA60C1D-60C3-493E-A491-5BABC0044AE2}"/>
              </a:ext>
            </a:extLst>
          </p:cNvPr>
          <p:cNvSpPr>
            <a:spLocks noGrp="1"/>
          </p:cNvSpPr>
          <p:nvPr>
            <p:ph type="body" idx="1"/>
          </p:nvPr>
        </p:nvSpPr>
        <p:spPr>
          <a:xfrm>
            <a:off x="1400810" y="1602423"/>
            <a:ext cx="10515600" cy="470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55331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5677-06E9-49D4-9BD6-3A93C9BCBA1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B249085-67A1-4FD0-8527-150A0D80D7A0}"/>
              </a:ext>
            </a:extLst>
          </p:cNvPr>
          <p:cNvSpPr>
            <a:spLocks noGrp="1"/>
          </p:cNvSpPr>
          <p:nvPr>
            <p:ph sz="half" idx="1"/>
          </p:nvPr>
        </p:nvSpPr>
        <p:spPr>
          <a:xfrm>
            <a:off x="838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F4EDF4C4-5188-4F9F-ACBB-1233E1B735A3}"/>
              </a:ext>
            </a:extLst>
          </p:cNvPr>
          <p:cNvSpPr>
            <a:spLocks noGrp="1"/>
          </p:cNvSpPr>
          <p:nvPr>
            <p:ph sz="half" idx="2"/>
          </p:nvPr>
        </p:nvSpPr>
        <p:spPr>
          <a:xfrm>
            <a:off x="6172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82662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A43B-835B-479D-949C-879B2DE2981D}"/>
              </a:ext>
            </a:extLst>
          </p:cNvPr>
          <p:cNvSpPr>
            <a:spLocks noGrp="1"/>
          </p:cNvSpPr>
          <p:nvPr>
            <p:ph type="title"/>
          </p:nvPr>
        </p:nvSpPr>
        <p:spPr>
          <a:xfrm>
            <a:off x="1347788" y="472953"/>
            <a:ext cx="7806372" cy="823912"/>
          </a:xfrm>
        </p:spPr>
        <p:txBody>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7DBF9827-C00F-4DE8-8AE0-7F65AC696525}"/>
              </a:ext>
            </a:extLst>
          </p:cNvPr>
          <p:cNvSpPr>
            <a:spLocks noGrp="1"/>
          </p:cNvSpPr>
          <p:nvPr>
            <p:ph type="body" idx="1"/>
          </p:nvPr>
        </p:nvSpPr>
        <p:spPr>
          <a:xfrm>
            <a:off x="839788" y="1681163"/>
            <a:ext cx="7806372" cy="501598"/>
          </a:xfrm>
        </p:spPr>
        <p:txBody>
          <a:bodyPr anchor="b">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5AA2D9C-9E1F-4774-A8C6-C0573F5198EB}"/>
              </a:ext>
            </a:extLst>
          </p:cNvPr>
          <p:cNvSpPr>
            <a:spLocks noGrp="1"/>
          </p:cNvSpPr>
          <p:nvPr>
            <p:ph sz="half" idx="2"/>
          </p:nvPr>
        </p:nvSpPr>
        <p:spPr>
          <a:xfrm>
            <a:off x="839788" y="2182761"/>
            <a:ext cx="7806372" cy="368458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47607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4E94-796C-4BC1-9FBE-5CC4B71F8B7F}"/>
              </a:ext>
            </a:extLst>
          </p:cNvPr>
          <p:cNvSpPr>
            <a:spLocks noGrp="1"/>
          </p:cNvSpPr>
          <p:nvPr>
            <p:ph type="title"/>
          </p:nvPr>
        </p:nvSpPr>
        <p:spPr/>
        <p:txBody>
          <a:bodyPr/>
          <a:lstStyle/>
          <a:p>
            <a:r>
              <a:rPr lang="en-US"/>
              <a:t>Click to edit Master title style</a:t>
            </a:r>
            <a:endParaRPr lang="en-ZA"/>
          </a:p>
        </p:txBody>
      </p:sp>
      <p:sp>
        <p:nvSpPr>
          <p:cNvPr id="6" name="Content Placeholder 3">
            <a:extLst>
              <a:ext uri="{FF2B5EF4-FFF2-40B4-BE49-F238E27FC236}">
                <a16:creationId xmlns:a16="http://schemas.microsoft.com/office/drawing/2014/main" id="{A9F4B3D2-61FE-452C-965D-C5383FA8CCE3}"/>
              </a:ext>
            </a:extLst>
          </p:cNvPr>
          <p:cNvSpPr>
            <a:spLocks noGrp="1"/>
          </p:cNvSpPr>
          <p:nvPr>
            <p:ph sz="half" idx="2"/>
          </p:nvPr>
        </p:nvSpPr>
        <p:spPr>
          <a:xfrm>
            <a:off x="270828" y="1986914"/>
            <a:ext cx="4443412" cy="40684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841827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1B3F9C5-1F2F-4942-AC16-C72EB5C99C53}"/>
              </a:ext>
            </a:extLst>
          </p:cNvPr>
          <p:cNvSpPr>
            <a:spLocks noGrp="1"/>
          </p:cNvSpPr>
          <p:nvPr>
            <p:ph sz="half" idx="2"/>
          </p:nvPr>
        </p:nvSpPr>
        <p:spPr>
          <a:xfrm>
            <a:off x="1422400" y="1278193"/>
            <a:ext cx="7797472" cy="474891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3" name="Title 1">
            <a:extLst>
              <a:ext uri="{FF2B5EF4-FFF2-40B4-BE49-F238E27FC236}">
                <a16:creationId xmlns:a16="http://schemas.microsoft.com/office/drawing/2014/main" id="{FBA2B3D1-32B9-4C9A-833B-2960796E7CAD}"/>
              </a:ext>
            </a:extLst>
          </p:cNvPr>
          <p:cNvSpPr>
            <a:spLocks noGrp="1"/>
          </p:cNvSpPr>
          <p:nvPr>
            <p:ph type="title"/>
          </p:nvPr>
        </p:nvSpPr>
        <p:spPr>
          <a:xfrm>
            <a:off x="1422400" y="502776"/>
            <a:ext cx="9931400" cy="775417"/>
          </a:xfrm>
        </p:spPr>
        <p:txBody>
          <a:bodyPr/>
          <a:lstStyle/>
          <a:p>
            <a:r>
              <a:rPr lang="en-US" dirty="0"/>
              <a:t>Click to edit Master title style</a:t>
            </a:r>
            <a:endParaRPr lang="en-ZA" dirty="0"/>
          </a:p>
        </p:txBody>
      </p:sp>
    </p:spTree>
    <p:extLst>
      <p:ext uri="{BB962C8B-B14F-4D97-AF65-F5344CB8AC3E}">
        <p14:creationId xmlns:p14="http://schemas.microsoft.com/office/powerpoint/2010/main" val="1911124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6939-0DD3-498A-A9D7-B25625D3AC49}"/>
              </a:ext>
            </a:extLst>
          </p:cNvPr>
          <p:cNvSpPr>
            <a:spLocks noGrp="1"/>
          </p:cNvSpPr>
          <p:nvPr>
            <p:ph type="title"/>
          </p:nvPr>
        </p:nvSpPr>
        <p:spPr>
          <a:xfrm>
            <a:off x="1320800" y="457200"/>
            <a:ext cx="10220960" cy="772160"/>
          </a:xfrm>
        </p:spPr>
        <p:txBody>
          <a:bodyPr anchor="b">
            <a:normAutofit/>
          </a:bodyPr>
          <a:lstStyle>
            <a:lvl1pPr>
              <a:defRPr sz="4400"/>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DB1BB573-BD9E-4F46-8DC7-F1CB8FA15FFB}"/>
              </a:ext>
            </a:extLst>
          </p:cNvPr>
          <p:cNvSpPr>
            <a:spLocks noGrp="1"/>
          </p:cNvSpPr>
          <p:nvPr>
            <p:ph idx="1"/>
          </p:nvPr>
        </p:nvSpPr>
        <p:spPr>
          <a:xfrm>
            <a:off x="7772400" y="1828800"/>
            <a:ext cx="3769360" cy="43891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ext Placeholder 3">
            <a:extLst>
              <a:ext uri="{FF2B5EF4-FFF2-40B4-BE49-F238E27FC236}">
                <a16:creationId xmlns:a16="http://schemas.microsoft.com/office/drawing/2014/main" id="{6E95E317-056E-469E-8567-9B986B7F49BF}"/>
              </a:ext>
            </a:extLst>
          </p:cNvPr>
          <p:cNvSpPr>
            <a:spLocks noGrp="1"/>
          </p:cNvSpPr>
          <p:nvPr>
            <p:ph type="body" sz="half" idx="2"/>
          </p:nvPr>
        </p:nvSpPr>
        <p:spPr>
          <a:xfrm>
            <a:off x="1320800" y="1772761"/>
            <a:ext cx="6217920" cy="4501198"/>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288600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BFAC-F347-46F8-BF34-4330FC8BAA9B}"/>
              </a:ext>
            </a:extLst>
          </p:cNvPr>
          <p:cNvSpPr>
            <a:spLocks noGrp="1"/>
          </p:cNvSpPr>
          <p:nvPr>
            <p:ph type="title"/>
          </p:nvPr>
        </p:nvSpPr>
        <p:spPr>
          <a:xfrm>
            <a:off x="1500188" y="457200"/>
            <a:ext cx="6109652" cy="1143000"/>
          </a:xfrm>
        </p:spPr>
        <p:txBody>
          <a:bodyPr anchor="b">
            <a:noAutofit/>
          </a:bodyPr>
          <a:lstStyle>
            <a:lvl1pPr>
              <a:defRPr sz="4400"/>
            </a:lvl1pPr>
          </a:lstStyle>
          <a:p>
            <a:r>
              <a:rPr lang="en-US" dirty="0"/>
              <a:t>Click to edit Master title style</a:t>
            </a:r>
            <a:endParaRPr lang="en-ZA" dirty="0"/>
          </a:p>
        </p:txBody>
      </p:sp>
      <p:sp>
        <p:nvSpPr>
          <p:cNvPr id="3" name="Picture Placeholder 2">
            <a:extLst>
              <a:ext uri="{FF2B5EF4-FFF2-40B4-BE49-F238E27FC236}">
                <a16:creationId xmlns:a16="http://schemas.microsoft.com/office/drawing/2014/main" id="{143F2A01-333E-40BF-9E54-322307C03D0F}"/>
              </a:ext>
            </a:extLst>
          </p:cNvPr>
          <p:cNvSpPr>
            <a:spLocks noGrp="1"/>
          </p:cNvSpPr>
          <p:nvPr>
            <p:ph type="pic" idx="1"/>
          </p:nvPr>
        </p:nvSpPr>
        <p:spPr>
          <a:xfrm>
            <a:off x="8439626" y="1768475"/>
            <a:ext cx="3085148" cy="332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8287998C-8C0B-4E28-AFFD-D58234B8DD09}"/>
              </a:ext>
            </a:extLst>
          </p:cNvPr>
          <p:cNvSpPr>
            <a:spLocks noGrp="1"/>
          </p:cNvSpPr>
          <p:nvPr>
            <p:ph type="body" sz="half" idx="2"/>
          </p:nvPr>
        </p:nvSpPr>
        <p:spPr>
          <a:xfrm>
            <a:off x="1500188" y="1600200"/>
            <a:ext cx="6109652" cy="4648200"/>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386321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5.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D3429-5E24-4E2A-9C35-F5521EFC5B76}"/>
              </a:ext>
            </a:extLst>
          </p:cNvPr>
          <p:cNvSpPr>
            <a:spLocks noGrp="1"/>
          </p:cNvSpPr>
          <p:nvPr>
            <p:ph type="title"/>
          </p:nvPr>
        </p:nvSpPr>
        <p:spPr>
          <a:xfrm>
            <a:off x="1422400" y="502776"/>
            <a:ext cx="9931400" cy="775417"/>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F3D3C3C2-478A-4FDC-BF60-6507E161D621}"/>
              </a:ext>
            </a:extLst>
          </p:cNvPr>
          <p:cNvSpPr>
            <a:spLocks noGrp="1"/>
          </p:cNvSpPr>
          <p:nvPr>
            <p:ph type="body" idx="1"/>
          </p:nvPr>
        </p:nvSpPr>
        <p:spPr>
          <a:xfrm>
            <a:off x="1422400" y="2011679"/>
            <a:ext cx="9931400" cy="37998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166676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9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bg2">
              <a:lumMod val="9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lumMod val="9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2">
              <a:lumMod val="9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bg2">
              <a:lumMod val="9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1422400" y="502776"/>
            <a:ext cx="9931400" cy="77541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Aharoni"/>
              <a:buNone/>
              <a:defRPr sz="4400" b="0" i="0" u="none" strike="noStrike" cap="none">
                <a:solidFill>
                  <a:srgbClr val="1F3864"/>
                </a:solidFill>
                <a:latin typeface="Aharoni"/>
                <a:ea typeface="Aharoni"/>
                <a:cs typeface="Aharoni"/>
                <a:sym typeface="Aharon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6"/>
          <p:cNvSpPr txBox="1">
            <a:spLocks noGrp="1"/>
          </p:cNvSpPr>
          <p:nvPr>
            <p:ph type="body" idx="1"/>
          </p:nvPr>
        </p:nvSpPr>
        <p:spPr>
          <a:xfrm>
            <a:off x="1422400" y="2011679"/>
            <a:ext cx="9931400" cy="3799841"/>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D0CECE"/>
              </a:buClr>
              <a:buSzPts val="2800"/>
              <a:buFont typeface="Arial"/>
              <a:buChar char="•"/>
              <a:defRPr sz="2800" b="0" i="0" u="none" strike="noStrike" cap="none">
                <a:solidFill>
                  <a:srgbClr val="D0CECE"/>
                </a:solidFill>
                <a:latin typeface="Arial"/>
                <a:ea typeface="Arial"/>
                <a:cs typeface="Arial"/>
                <a:sym typeface="Arial"/>
              </a:defRPr>
            </a:lvl1pPr>
            <a:lvl2pPr marL="914400" marR="0" lvl="1" indent="-381000" algn="l" rtl="0">
              <a:lnSpc>
                <a:spcPct val="90000"/>
              </a:lnSpc>
              <a:spcBef>
                <a:spcPts val="500"/>
              </a:spcBef>
              <a:spcAft>
                <a:spcPts val="0"/>
              </a:spcAft>
              <a:buClr>
                <a:srgbClr val="D0CECE"/>
              </a:buClr>
              <a:buSzPts val="2400"/>
              <a:buFont typeface="Noto Sans Symbols"/>
              <a:buChar char="⮚"/>
              <a:defRPr sz="2400" b="0" i="0" u="none" strike="noStrike" cap="none">
                <a:solidFill>
                  <a:srgbClr val="D0CECE"/>
                </a:solidFill>
                <a:latin typeface="Arial"/>
                <a:ea typeface="Arial"/>
                <a:cs typeface="Arial"/>
                <a:sym typeface="Arial"/>
              </a:defRPr>
            </a:lvl2pPr>
            <a:lvl3pPr marL="1371600" marR="0" lvl="2" indent="-355600" algn="l" rtl="0">
              <a:lnSpc>
                <a:spcPct val="90000"/>
              </a:lnSpc>
              <a:spcBef>
                <a:spcPts val="500"/>
              </a:spcBef>
              <a:spcAft>
                <a:spcPts val="0"/>
              </a:spcAft>
              <a:buClr>
                <a:srgbClr val="D0CECE"/>
              </a:buClr>
              <a:buSzPts val="2000"/>
              <a:buFont typeface="Noto Sans Symbols"/>
              <a:buChar char="▪"/>
              <a:defRPr sz="2000" b="0" i="0" u="none" strike="noStrike" cap="none">
                <a:solidFill>
                  <a:srgbClr val="D0CECE"/>
                </a:solidFill>
                <a:latin typeface="Arial"/>
                <a:ea typeface="Arial"/>
                <a:cs typeface="Arial"/>
                <a:sym typeface="Arial"/>
              </a:defRPr>
            </a:lvl3pPr>
            <a:lvl4pPr marL="1828800" marR="0" lvl="3" indent="-342900" algn="l" rtl="0">
              <a:lnSpc>
                <a:spcPct val="90000"/>
              </a:lnSpc>
              <a:spcBef>
                <a:spcPts val="500"/>
              </a:spcBef>
              <a:spcAft>
                <a:spcPts val="0"/>
              </a:spcAft>
              <a:buClr>
                <a:srgbClr val="D0CECE"/>
              </a:buClr>
              <a:buSzPts val="1800"/>
              <a:buFont typeface="Courier New"/>
              <a:buChar char="o"/>
              <a:defRPr sz="1800" b="0" i="0" u="none" strike="noStrike" cap="none">
                <a:solidFill>
                  <a:srgbClr val="D0CECE"/>
                </a:solidFill>
                <a:latin typeface="Arial"/>
                <a:ea typeface="Arial"/>
                <a:cs typeface="Arial"/>
                <a:sym typeface="Arial"/>
              </a:defRPr>
            </a:lvl4pPr>
            <a:lvl5pPr marL="2286000" marR="0" lvl="4" indent="-342900" algn="l" rtl="0">
              <a:lnSpc>
                <a:spcPct val="90000"/>
              </a:lnSpc>
              <a:spcBef>
                <a:spcPts val="500"/>
              </a:spcBef>
              <a:spcAft>
                <a:spcPts val="0"/>
              </a:spcAft>
              <a:buClr>
                <a:srgbClr val="D0CECE"/>
              </a:buClr>
              <a:buSzPts val="1800"/>
              <a:buFont typeface="Noto Sans Symbols"/>
              <a:buChar char="❖"/>
              <a:defRPr sz="1800" b="0" i="0" u="none" strike="noStrike" cap="none">
                <a:solidFill>
                  <a:srgbClr val="D0CEC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38058622"/>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hyperlink" Target="https://pharmcouncil.co.za/Media/Default/Documents/BN318_2022_Tutor%20Training.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gif"/><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8.pn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73.gif"/><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73.gif"/><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05.png"/></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10.png"/></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13.png"/><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image" Target="../media/image124.png"/></Relationships>
</file>

<file path=ppt/slides/_rels/slide8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8.svg"/><Relationship Id="rId7" Type="http://schemas.openxmlformats.org/officeDocument/2006/relationships/image" Target="../media/image132.svg"/><Relationship Id="rId2" Type="http://schemas.openxmlformats.org/officeDocument/2006/relationships/image" Target="../media/image127.png"/><Relationship Id="rId1" Type="http://schemas.openxmlformats.org/officeDocument/2006/relationships/slideLayout" Target="../slideLayouts/slideLayout14.xml"/><Relationship Id="rId6" Type="http://schemas.openxmlformats.org/officeDocument/2006/relationships/image" Target="../media/image131.png"/><Relationship Id="rId5" Type="http://schemas.openxmlformats.org/officeDocument/2006/relationships/image" Target="../media/image130.svg"/><Relationship Id="rId4" Type="http://schemas.openxmlformats.org/officeDocument/2006/relationships/image" Target="../media/image12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Layout" Target="../diagrams/layout1.xml"/><Relationship Id="rId7" Type="http://schemas.openxmlformats.org/officeDocument/2006/relationships/image" Target="../media/image41.gif"/><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B8DB-5BF4-43A5-A806-C84A4893E901}"/>
              </a:ext>
            </a:extLst>
          </p:cNvPr>
          <p:cNvSpPr>
            <a:spLocks noGrp="1"/>
          </p:cNvSpPr>
          <p:nvPr>
            <p:ph type="ctrTitle"/>
          </p:nvPr>
        </p:nvSpPr>
        <p:spPr/>
        <p:txBody>
          <a:bodyPr/>
          <a:lstStyle/>
          <a:p>
            <a:r>
              <a:rPr lang="en-US" dirty="0">
                <a:latin typeface="Aharoni"/>
                <a:cs typeface="Aharoni"/>
              </a:rPr>
              <a:t>Tutor Training 2025</a:t>
            </a:r>
            <a:endParaRPr lang="en-ZA" dirty="0"/>
          </a:p>
        </p:txBody>
      </p:sp>
      <p:sp>
        <p:nvSpPr>
          <p:cNvPr id="3" name="Subtitle 2">
            <a:extLst>
              <a:ext uri="{FF2B5EF4-FFF2-40B4-BE49-F238E27FC236}">
                <a16:creationId xmlns:a16="http://schemas.microsoft.com/office/drawing/2014/main" id="{AA88434D-63E0-4D52-9725-F66709BD6638}"/>
              </a:ext>
            </a:extLst>
          </p:cNvPr>
          <p:cNvSpPr>
            <a:spLocks noGrp="1"/>
          </p:cNvSpPr>
          <p:nvPr>
            <p:ph type="subTitle" idx="1"/>
          </p:nvPr>
        </p:nvSpPr>
        <p:spPr/>
        <p:txBody>
          <a:bodyPr>
            <a:normAutofit/>
          </a:bodyPr>
          <a:lstStyle/>
          <a:p>
            <a:r>
              <a:rPr lang="en-US" dirty="0"/>
              <a:t>Intern Portfolio of Evidence</a:t>
            </a:r>
          </a:p>
        </p:txBody>
      </p:sp>
      <p:sp>
        <p:nvSpPr>
          <p:cNvPr id="6" name="Oval 5">
            <a:extLst>
              <a:ext uri="{FF2B5EF4-FFF2-40B4-BE49-F238E27FC236}">
                <a16:creationId xmlns:a16="http://schemas.microsoft.com/office/drawing/2014/main" id="{E15C5C39-77D6-42B1-B063-4BAC9903C692}"/>
              </a:ext>
            </a:extLst>
          </p:cNvPr>
          <p:cNvSpPr/>
          <p:nvPr/>
        </p:nvSpPr>
        <p:spPr>
          <a:xfrm>
            <a:off x="4445275" y="1238641"/>
            <a:ext cx="3301449" cy="308113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descr="Logo&#10;&#10;Description automatically generated">
            <a:extLst>
              <a:ext uri="{FF2B5EF4-FFF2-40B4-BE49-F238E27FC236}">
                <a16:creationId xmlns:a16="http://schemas.microsoft.com/office/drawing/2014/main" id="{8F5548D7-7F65-4308-AA64-799E710BD2A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23266" y="1345705"/>
            <a:ext cx="1945466" cy="2867002"/>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2605005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AC5E4-3E32-DAD9-E09A-AA9D17825E7C}"/>
              </a:ext>
            </a:extLst>
          </p:cNvPr>
          <p:cNvSpPr>
            <a:spLocks noGrp="1"/>
          </p:cNvSpPr>
          <p:nvPr>
            <p:ph type="title"/>
          </p:nvPr>
        </p:nvSpPr>
        <p:spPr>
          <a:xfrm>
            <a:off x="1284748" y="129150"/>
            <a:ext cx="9931400" cy="775417"/>
          </a:xfrm>
        </p:spPr>
        <p:txBody>
          <a:bodyPr>
            <a:noAutofit/>
          </a:bodyPr>
          <a:lstStyle/>
          <a:p>
            <a:r>
              <a:rPr lang="en-US" sz="3200" dirty="0">
                <a:latin typeface="Aharoni"/>
                <a:cs typeface="Aharoni"/>
              </a:rPr>
              <a:t>Reasons why a pharmacist may not be approved as tutor</a:t>
            </a:r>
          </a:p>
        </p:txBody>
      </p:sp>
      <p:graphicFrame>
        <p:nvGraphicFramePr>
          <p:cNvPr id="3" name="Diagram 2">
            <a:extLst>
              <a:ext uri="{FF2B5EF4-FFF2-40B4-BE49-F238E27FC236}">
                <a16:creationId xmlns:a16="http://schemas.microsoft.com/office/drawing/2014/main" id="{80DD57B0-9163-646E-C719-44096B659283}"/>
              </a:ext>
            </a:extLst>
          </p:cNvPr>
          <p:cNvGraphicFramePr/>
          <p:nvPr>
            <p:extLst>
              <p:ext uri="{D42A27DB-BD31-4B8C-83A1-F6EECF244321}">
                <p14:modId xmlns:p14="http://schemas.microsoft.com/office/powerpoint/2010/main" val="3172376242"/>
              </p:ext>
            </p:extLst>
          </p:nvPr>
        </p:nvGraphicFramePr>
        <p:xfrm>
          <a:off x="1581638" y="1055077"/>
          <a:ext cx="9028723" cy="5802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057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1201C-36A0-FBAC-2369-9299A0680C6A}"/>
              </a:ext>
            </a:extLst>
          </p:cNvPr>
          <p:cNvSpPr>
            <a:spLocks noGrp="1"/>
          </p:cNvSpPr>
          <p:nvPr>
            <p:ph type="title"/>
          </p:nvPr>
        </p:nvSpPr>
        <p:spPr>
          <a:xfrm>
            <a:off x="1222131" y="502776"/>
            <a:ext cx="10691445" cy="775417"/>
          </a:xfrm>
        </p:spPr>
        <p:txBody>
          <a:bodyPr>
            <a:normAutofit fontScale="90000"/>
          </a:bodyPr>
          <a:lstStyle/>
          <a:p>
            <a:r>
              <a:rPr lang="en-ZA" dirty="0"/>
              <a:t>Internship programme in hospital complexes (public sector hospital complexes)</a:t>
            </a:r>
          </a:p>
        </p:txBody>
      </p:sp>
      <p:sp>
        <p:nvSpPr>
          <p:cNvPr id="3" name="Content Placeholder 2">
            <a:extLst>
              <a:ext uri="{FF2B5EF4-FFF2-40B4-BE49-F238E27FC236}">
                <a16:creationId xmlns:a16="http://schemas.microsoft.com/office/drawing/2014/main" id="{FC6F8B7C-AE40-67BC-5BE8-90DA12863C72}"/>
              </a:ext>
            </a:extLst>
          </p:cNvPr>
          <p:cNvSpPr>
            <a:spLocks noGrp="1"/>
          </p:cNvSpPr>
          <p:nvPr>
            <p:ph sz="half" idx="1"/>
          </p:nvPr>
        </p:nvSpPr>
        <p:spPr>
          <a:xfrm>
            <a:off x="791309" y="1723292"/>
            <a:ext cx="10964006" cy="4994031"/>
          </a:xfrm>
        </p:spPr>
        <p:txBody>
          <a:bodyPr>
            <a:normAutofit fontScale="92500" lnSpcReduction="10000"/>
          </a:bodyPr>
          <a:lstStyle/>
          <a:p>
            <a:pPr marL="360363" indent="-360363" algn="just">
              <a:lnSpc>
                <a:spcPct val="115000"/>
              </a:lnSpc>
              <a:spcBef>
                <a:spcPts val="600"/>
              </a:spcBef>
              <a:spcAft>
                <a:spcPts val="600"/>
              </a:spcAft>
              <a:tabLst>
                <a:tab pos="457200" algn="l"/>
              </a:tabLst>
            </a:pPr>
            <a:r>
              <a:rPr lang="en-GB" sz="1800" dirty="0">
                <a:effectLst/>
                <a:latin typeface="Arial" panose="020B0604020202020204" pitchFamily="34" charset="0"/>
                <a:ea typeface="Times New Roman" panose="02020603050405020304" pitchFamily="18" charset="0"/>
              </a:rPr>
              <a:t>Interns may be </a:t>
            </a:r>
            <a:r>
              <a:rPr lang="en-GB" sz="1800" b="1" dirty="0">
                <a:effectLst/>
                <a:latin typeface="Arial" panose="020B0604020202020204" pitchFamily="34" charset="0"/>
                <a:ea typeface="Times New Roman" panose="02020603050405020304" pitchFamily="18" charset="0"/>
              </a:rPr>
              <a:t>allowed to rotate in hospital complexes </a:t>
            </a:r>
            <a:r>
              <a:rPr lang="en-GB" sz="1800" dirty="0">
                <a:effectLst/>
                <a:latin typeface="Arial" panose="020B0604020202020204" pitchFamily="34" charset="0"/>
                <a:ea typeface="Times New Roman" panose="02020603050405020304" pitchFamily="18" charset="0"/>
              </a:rPr>
              <a:t>(i.e. where hospitals have been grouped together in health care complexes and/or provide health care services in collaboration with community health care centres or primary health care clinics) under the following conditions: </a:t>
            </a:r>
            <a:endParaRPr lang="en-ZA" sz="1800" dirty="0">
              <a:effectLst/>
              <a:latin typeface="Arial" panose="020B0604020202020204" pitchFamily="34" charset="0"/>
              <a:ea typeface="Times New Roman" panose="02020603050405020304" pitchFamily="18" charset="0"/>
            </a:endParaRPr>
          </a:p>
          <a:p>
            <a:pPr marL="720725" lvl="0" indent="-342900" algn="just">
              <a:lnSpc>
                <a:spcPct val="115000"/>
              </a:lnSpc>
              <a:spcBef>
                <a:spcPts val="600"/>
              </a:spcBef>
              <a:buFont typeface="+mj-lt"/>
              <a:buAutoNum type="alphaLcParenBoth"/>
              <a:tabLst>
                <a:tab pos="457200" algn="l"/>
              </a:tabLst>
            </a:pPr>
            <a:r>
              <a:rPr lang="en-GB" sz="1800" dirty="0">
                <a:effectLst/>
                <a:latin typeface="Arial" panose="020B0604020202020204" pitchFamily="34" charset="0"/>
                <a:ea typeface="Times New Roman" panose="02020603050405020304" pitchFamily="18" charset="0"/>
              </a:rPr>
              <a:t>there must be </a:t>
            </a:r>
            <a:r>
              <a:rPr lang="en-GB" sz="1800" b="1" dirty="0">
                <a:effectLst/>
                <a:latin typeface="Arial" panose="020B0604020202020204" pitchFamily="34" charset="0"/>
                <a:ea typeface="Times New Roman" panose="02020603050405020304" pitchFamily="18" charset="0"/>
              </a:rPr>
              <a:t>at least one approved tutor to be responsible for the effective </a:t>
            </a:r>
            <a:r>
              <a:rPr lang="en-GB" sz="1800" dirty="0">
                <a:effectLst/>
                <a:latin typeface="Arial" panose="020B0604020202020204" pitchFamily="34" charset="0"/>
                <a:ea typeface="Times New Roman" panose="02020603050405020304" pitchFamily="18" charset="0"/>
              </a:rPr>
              <a:t>practical training of the Pharmacist </a:t>
            </a:r>
            <a:r>
              <a:rPr lang="en-GB" sz="1800" dirty="0">
                <a:ea typeface="Times New Roman" panose="02020603050405020304" pitchFamily="18" charset="0"/>
              </a:rPr>
              <a:t>I</a:t>
            </a:r>
            <a:r>
              <a:rPr lang="en-GB" sz="1800" dirty="0">
                <a:effectLst/>
                <a:latin typeface="Arial" panose="020B0604020202020204" pitchFamily="34" charset="0"/>
                <a:ea typeface="Times New Roman" panose="02020603050405020304" pitchFamily="18" charset="0"/>
              </a:rPr>
              <a:t>ntern concerned; </a:t>
            </a:r>
            <a:endParaRPr lang="en-ZA" sz="1800" dirty="0">
              <a:effectLst/>
              <a:latin typeface="Arial" panose="020B0604020202020204" pitchFamily="34" charset="0"/>
              <a:ea typeface="Times New Roman" panose="02020603050405020304" pitchFamily="18" charset="0"/>
            </a:endParaRPr>
          </a:p>
          <a:p>
            <a:pPr marL="720725" lvl="0" indent="-342900" algn="just">
              <a:lnSpc>
                <a:spcPct val="115000"/>
              </a:lnSpc>
              <a:buFont typeface="+mj-lt"/>
              <a:buAutoNum type="alphaLcParenBoth"/>
              <a:tabLst>
                <a:tab pos="457200" algn="l"/>
              </a:tabLst>
            </a:pPr>
            <a:r>
              <a:rPr lang="en-GB" sz="1800" dirty="0">
                <a:effectLst/>
                <a:latin typeface="Arial" panose="020B0604020202020204" pitchFamily="34" charset="0"/>
                <a:ea typeface="Times New Roman" panose="02020603050405020304" pitchFamily="18" charset="0"/>
              </a:rPr>
              <a:t>facilities (hospital pharmacies) where the intern will be rotating must be </a:t>
            </a:r>
            <a:r>
              <a:rPr lang="en-GB" sz="1800" b="1" dirty="0">
                <a:effectLst/>
                <a:latin typeface="Arial" panose="020B0604020202020204" pitchFamily="34" charset="0"/>
                <a:ea typeface="Times New Roman" panose="02020603050405020304" pitchFamily="18" charset="0"/>
              </a:rPr>
              <a:t>approved and recorded by Council and each facility must have a pharmacist to supervise the internshi</a:t>
            </a:r>
            <a:r>
              <a:rPr lang="en-GB" sz="1800" dirty="0">
                <a:effectLst/>
                <a:latin typeface="Arial" panose="020B0604020202020204" pitchFamily="34" charset="0"/>
                <a:ea typeface="Times New Roman" panose="02020603050405020304" pitchFamily="18" charset="0"/>
              </a:rPr>
              <a:t>p; </a:t>
            </a:r>
            <a:endParaRPr lang="en-ZA" sz="1800" dirty="0">
              <a:effectLst/>
              <a:latin typeface="Arial" panose="020B0604020202020204" pitchFamily="34" charset="0"/>
              <a:ea typeface="Times New Roman" panose="02020603050405020304" pitchFamily="18" charset="0"/>
            </a:endParaRPr>
          </a:p>
          <a:p>
            <a:pPr marL="720725" lvl="0" indent="-342900" algn="just">
              <a:lnSpc>
                <a:spcPct val="115000"/>
              </a:lnSpc>
              <a:buFont typeface="+mj-lt"/>
              <a:buAutoNum type="alphaLcParenBoth"/>
              <a:tabLst>
                <a:tab pos="457200" algn="l"/>
              </a:tabLst>
            </a:pPr>
            <a:r>
              <a:rPr lang="en-GB" sz="1800" dirty="0">
                <a:effectLst/>
                <a:latin typeface="Arial" panose="020B0604020202020204" pitchFamily="34" charset="0"/>
                <a:ea typeface="Times New Roman" panose="02020603050405020304" pitchFamily="18" charset="0"/>
              </a:rPr>
              <a:t>the facility (hospital pharmacy) where such rotation would take place for purposes of practical training, the period(s) that such services would be provided, as well as the name of the pharmacist under whose supervision the intern would work, </a:t>
            </a:r>
            <a:r>
              <a:rPr lang="en-GB" sz="1800" b="1" dirty="0">
                <a:effectLst/>
                <a:latin typeface="Arial" panose="020B0604020202020204" pitchFamily="34" charset="0"/>
                <a:ea typeface="Times New Roman" panose="02020603050405020304" pitchFamily="18" charset="0"/>
              </a:rPr>
              <a:t>must be clearly indicated/described in the contract to </a:t>
            </a:r>
            <a:r>
              <a:rPr lang="en-GB" sz="1800" dirty="0">
                <a:effectLst/>
                <a:latin typeface="Arial" panose="020B0604020202020204" pitchFamily="34" charset="0"/>
                <a:ea typeface="Times New Roman" panose="02020603050405020304" pitchFamily="18" charset="0"/>
              </a:rPr>
              <a:t>be approved by Council </a:t>
            </a:r>
            <a:r>
              <a:rPr lang="en-GB" sz="1800" b="1" dirty="0">
                <a:effectLst/>
                <a:latin typeface="Arial" panose="020B0604020202020204" pitchFamily="34" charset="0"/>
                <a:ea typeface="Times New Roman" panose="02020603050405020304" pitchFamily="18" charset="0"/>
              </a:rPr>
              <a:t>BEFORE the internship commences</a:t>
            </a:r>
            <a:r>
              <a:rPr lang="en-GB" sz="1800" dirty="0">
                <a:effectLst/>
                <a:latin typeface="Arial" panose="020B0604020202020204" pitchFamily="34" charset="0"/>
                <a:ea typeface="Times New Roman" panose="02020603050405020304" pitchFamily="18" charset="0"/>
              </a:rPr>
              <a:t>; </a:t>
            </a:r>
            <a:endParaRPr lang="en-ZA" sz="1800" dirty="0">
              <a:effectLst/>
              <a:latin typeface="Arial" panose="020B0604020202020204" pitchFamily="34" charset="0"/>
              <a:ea typeface="Times New Roman" panose="02020603050405020304" pitchFamily="18" charset="0"/>
            </a:endParaRPr>
          </a:p>
          <a:p>
            <a:pPr marL="720725" lvl="0" indent="-342900" algn="just">
              <a:lnSpc>
                <a:spcPct val="115000"/>
              </a:lnSpc>
              <a:buFont typeface="+mj-lt"/>
              <a:buAutoNum type="alphaLcParenBoth"/>
              <a:tabLst>
                <a:tab pos="457200" algn="l"/>
              </a:tabLst>
            </a:pPr>
            <a:r>
              <a:rPr lang="en-GB" sz="1800" dirty="0">
                <a:effectLst/>
                <a:latin typeface="Arial" panose="020B0604020202020204" pitchFamily="34" charset="0"/>
                <a:ea typeface="Times New Roman" panose="02020603050405020304" pitchFamily="18" charset="0"/>
              </a:rPr>
              <a:t>the </a:t>
            </a:r>
            <a:r>
              <a:rPr lang="en-GB" sz="1800" b="1" dirty="0">
                <a:effectLst/>
                <a:latin typeface="Arial" panose="020B0604020202020204" pitchFamily="34" charset="0"/>
                <a:ea typeface="Times New Roman" panose="02020603050405020304" pitchFamily="18" charset="0"/>
              </a:rPr>
              <a:t>rotation must be for purposes of practical training only</a:t>
            </a:r>
            <a:r>
              <a:rPr lang="en-GB" sz="1800" dirty="0">
                <a:effectLst/>
                <a:latin typeface="Arial" panose="020B0604020202020204" pitchFamily="34" charset="0"/>
                <a:ea typeface="Times New Roman" panose="02020603050405020304" pitchFamily="18" charset="0"/>
              </a:rPr>
              <a:t>; </a:t>
            </a:r>
            <a:r>
              <a:rPr lang="en-GB" sz="1800" dirty="0">
                <a:ea typeface="Times New Roman" panose="02020603050405020304" pitchFamily="18" charset="0"/>
              </a:rPr>
              <a:t>C</a:t>
            </a:r>
            <a:r>
              <a:rPr lang="en-GB" sz="1800" dirty="0">
                <a:effectLst/>
                <a:latin typeface="Arial" panose="020B0604020202020204" pitchFamily="34" charset="0"/>
                <a:ea typeface="Times New Roman" panose="02020603050405020304" pitchFamily="18" charset="0"/>
              </a:rPr>
              <a:t>ommunity Service Pharmacists may be used to supervise training of an intern where rotation takes place; and </a:t>
            </a:r>
            <a:r>
              <a:rPr lang="en-GB" sz="1800" dirty="0">
                <a:solidFill>
                  <a:srgbClr val="FF0000"/>
                </a:solidFill>
                <a:effectLst/>
                <a:latin typeface="Arial" panose="020B0604020202020204" pitchFamily="34" charset="0"/>
                <a:ea typeface="Times New Roman" panose="02020603050405020304" pitchFamily="18" charset="0"/>
              </a:rPr>
              <a:t> </a:t>
            </a:r>
            <a:endParaRPr lang="en-ZA" sz="1800" dirty="0">
              <a:solidFill>
                <a:srgbClr val="FF0000"/>
              </a:solidFill>
              <a:effectLst/>
              <a:latin typeface="Arial" panose="020B0604020202020204" pitchFamily="34" charset="0"/>
              <a:ea typeface="Times New Roman" panose="02020603050405020304" pitchFamily="18" charset="0"/>
            </a:endParaRPr>
          </a:p>
          <a:p>
            <a:pPr marL="720725" lvl="0" indent="-342900" algn="just">
              <a:lnSpc>
                <a:spcPct val="115000"/>
              </a:lnSpc>
              <a:spcAft>
                <a:spcPts val="600"/>
              </a:spcAft>
              <a:buFont typeface="+mj-lt"/>
              <a:buAutoNum type="alphaLcParenBoth"/>
              <a:tabLst>
                <a:tab pos="457200" algn="l"/>
              </a:tabLst>
            </a:pPr>
            <a:r>
              <a:rPr lang="en-GB" sz="1800" dirty="0">
                <a:effectLst/>
                <a:latin typeface="Arial" panose="020B0604020202020204" pitchFamily="34" charset="0"/>
                <a:ea typeface="Times New Roman" panose="02020603050405020304" pitchFamily="18" charset="0"/>
              </a:rPr>
              <a:t>on the </a:t>
            </a:r>
            <a:r>
              <a:rPr lang="en-GB" sz="1800" b="1" dirty="0">
                <a:effectLst/>
                <a:latin typeface="Arial" panose="020B0604020202020204" pitchFamily="34" charset="0"/>
                <a:ea typeface="Times New Roman" panose="02020603050405020304" pitchFamily="18" charset="0"/>
              </a:rPr>
              <a:t>delegation of training by an approved tutor</a:t>
            </a:r>
            <a:r>
              <a:rPr lang="en-GB" sz="1800" dirty="0">
                <a:effectLst/>
                <a:latin typeface="Arial" panose="020B0604020202020204" pitchFamily="34" charset="0"/>
                <a:ea typeface="Times New Roman" panose="02020603050405020304" pitchFamily="18" charset="0"/>
              </a:rPr>
              <a:t>. Nb 2.28.1(h)- on the absence </a:t>
            </a:r>
            <a:endParaRPr lang="en-ZA" sz="1800" dirty="0">
              <a:effectLst/>
              <a:latin typeface="Arial" panose="020B0604020202020204" pitchFamily="34" charset="0"/>
              <a:ea typeface="Times New Roman" panose="02020603050405020304" pitchFamily="18" charset="0"/>
            </a:endParaRPr>
          </a:p>
          <a:p>
            <a:pPr marL="360363" indent="-360363"/>
            <a:r>
              <a:rPr lang="en-GB" sz="1800" dirty="0">
                <a:effectLst/>
                <a:latin typeface="Arial" panose="020B0604020202020204" pitchFamily="34" charset="0"/>
                <a:ea typeface="Times New Roman" panose="02020603050405020304" pitchFamily="18" charset="0"/>
              </a:rPr>
              <a:t>An approved tutor may not delegate his supervisory responsibilities to the Community Service Pharmacist.</a:t>
            </a:r>
            <a:endParaRPr lang="en-ZA" dirty="0"/>
          </a:p>
        </p:txBody>
      </p:sp>
    </p:spTree>
    <p:extLst>
      <p:ext uri="{BB962C8B-B14F-4D97-AF65-F5344CB8AC3E}">
        <p14:creationId xmlns:p14="http://schemas.microsoft.com/office/powerpoint/2010/main" val="363418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BFCB-1B39-C41F-9186-F273A384A554}"/>
              </a:ext>
            </a:extLst>
          </p:cNvPr>
          <p:cNvSpPr>
            <a:spLocks noGrp="1"/>
          </p:cNvSpPr>
          <p:nvPr>
            <p:ph type="title"/>
          </p:nvPr>
        </p:nvSpPr>
        <p:spPr/>
        <p:txBody>
          <a:bodyPr>
            <a:noAutofit/>
          </a:bodyPr>
          <a:lstStyle/>
          <a:p>
            <a:r>
              <a:rPr lang="en-GB" b="1" dirty="0">
                <a:effectLst/>
                <a:ea typeface="Times New Roman" panose="02020603050405020304" pitchFamily="18" charset="0"/>
              </a:rPr>
              <a:t>Legislative requirements</a:t>
            </a:r>
            <a:endParaRPr lang="en-ZA" dirty="0"/>
          </a:p>
        </p:txBody>
      </p:sp>
      <p:sp>
        <p:nvSpPr>
          <p:cNvPr id="3" name="Content Placeholder 2">
            <a:extLst>
              <a:ext uri="{FF2B5EF4-FFF2-40B4-BE49-F238E27FC236}">
                <a16:creationId xmlns:a16="http://schemas.microsoft.com/office/drawing/2014/main" id="{1A97DC46-ED18-3746-2B13-842EFA24F0C9}"/>
              </a:ext>
            </a:extLst>
          </p:cNvPr>
          <p:cNvSpPr>
            <a:spLocks noGrp="1"/>
          </p:cNvSpPr>
          <p:nvPr>
            <p:ph sz="half" idx="1"/>
          </p:nvPr>
        </p:nvSpPr>
        <p:spPr>
          <a:xfrm>
            <a:off x="1422400" y="1647637"/>
            <a:ext cx="7209741" cy="4215218"/>
          </a:xfrm>
          <a:solidFill>
            <a:schemeClr val="accent1">
              <a:lumMod val="60000"/>
              <a:lumOff val="40000"/>
            </a:schemeClr>
          </a:solidFill>
        </p:spPr>
        <p:txBody>
          <a:bodyPr>
            <a:normAutofit lnSpcReduction="10000"/>
          </a:bodyPr>
          <a:lstStyle/>
          <a:p>
            <a:pPr marL="0" indent="0" algn="just">
              <a:lnSpc>
                <a:spcPct val="115000"/>
              </a:lnSpc>
              <a:spcBef>
                <a:spcPts val="600"/>
              </a:spcBef>
              <a:spcAft>
                <a:spcPts val="600"/>
              </a:spcAft>
              <a:buNone/>
            </a:pPr>
            <a:r>
              <a:rPr lang="en-GB" sz="2000" b="1" dirty="0">
                <a:effectLst/>
                <a:latin typeface="Arial" panose="020B0604020202020204" pitchFamily="34" charset="0"/>
                <a:ea typeface="Times New Roman" panose="02020603050405020304" pitchFamily="18" charset="0"/>
              </a:rPr>
              <a:t>No person may commence internship unless:</a:t>
            </a:r>
          </a:p>
          <a:p>
            <a:pPr marL="360363" lvl="2" indent="-360363" algn="just">
              <a:lnSpc>
                <a:spcPct val="115000"/>
              </a:lnSpc>
              <a:spcBef>
                <a:spcPts val="600"/>
              </a:spcBef>
              <a:buSzPts val="1000"/>
              <a:buFont typeface="Wingdings" panose="05000000000000000000" pitchFamily="2" charset="2"/>
              <a:buChar char=""/>
              <a:tabLst>
                <a:tab pos="1371600" algn="l"/>
              </a:tabLst>
            </a:pPr>
            <a:r>
              <a:rPr lang="en-GB" dirty="0">
                <a:effectLst/>
                <a:latin typeface="Arial" panose="020B0604020202020204" pitchFamily="34" charset="0"/>
                <a:ea typeface="Times New Roman" panose="02020603050405020304" pitchFamily="18" charset="0"/>
              </a:rPr>
              <a:t>they are duly registered with the SAPC as a Pharmacist Intern;</a:t>
            </a:r>
            <a:endParaRPr lang="en-ZA" dirty="0">
              <a:effectLst/>
              <a:latin typeface="Arial" panose="020B0604020202020204" pitchFamily="34" charset="0"/>
              <a:ea typeface="Times New Roman" panose="02020603050405020304" pitchFamily="18" charset="0"/>
            </a:endParaRPr>
          </a:p>
          <a:p>
            <a:pPr marL="360363" lvl="2" indent="-360363" algn="just">
              <a:lnSpc>
                <a:spcPct val="115000"/>
              </a:lnSpc>
              <a:buSzPts val="1000"/>
              <a:buFont typeface="Wingdings" panose="05000000000000000000" pitchFamily="2" charset="2"/>
              <a:buChar char=""/>
              <a:tabLst>
                <a:tab pos="1371600" algn="l"/>
              </a:tabLst>
            </a:pPr>
            <a:r>
              <a:rPr lang="en-GB" dirty="0">
                <a:effectLst/>
                <a:latin typeface="Arial" panose="020B0604020202020204" pitchFamily="34" charset="0"/>
                <a:ea typeface="Times New Roman" panose="02020603050405020304" pitchFamily="18" charset="0"/>
              </a:rPr>
              <a:t>a contract has been entered into between the tutor and the prospective pharmacist intern at the pharmacy or institution registered as a provider of a</a:t>
            </a:r>
            <a:r>
              <a:rPr lang="en-ZA" dirty="0">
                <a:ea typeface="Times New Roman" panose="02020603050405020304" pitchFamily="18" charset="0"/>
              </a:rPr>
              <a:t> </a:t>
            </a:r>
            <a:r>
              <a:rPr lang="en-GB" dirty="0">
                <a:effectLst/>
                <a:latin typeface="Arial" panose="020B0604020202020204" pitchFamily="34" charset="0"/>
                <a:ea typeface="Times New Roman" panose="02020603050405020304" pitchFamily="18" charset="0"/>
              </a:rPr>
              <a:t>qualification in pharmacy (academic institution) at which the internship will take place; and</a:t>
            </a:r>
            <a:endParaRPr lang="en-ZA" dirty="0">
              <a:ea typeface="Times New Roman" panose="02020603050405020304" pitchFamily="18" charset="0"/>
            </a:endParaRPr>
          </a:p>
          <a:p>
            <a:pPr marL="360363" lvl="2" indent="-360363" algn="just">
              <a:lnSpc>
                <a:spcPct val="115000"/>
              </a:lnSpc>
              <a:buSzPts val="1000"/>
              <a:buFont typeface="Wingdings" panose="05000000000000000000" pitchFamily="2" charset="2"/>
              <a:buChar char=""/>
              <a:tabLst>
                <a:tab pos="1371600" algn="l"/>
              </a:tabLst>
            </a:pPr>
            <a:r>
              <a:rPr lang="en-GB" dirty="0">
                <a:effectLst/>
                <a:latin typeface="Arial" panose="020B0604020202020204" pitchFamily="34" charset="0"/>
                <a:ea typeface="Times New Roman" panose="02020603050405020304" pitchFamily="18" charset="0"/>
              </a:rPr>
              <a:t>the tutor and the practical training premises have been approved by the SAPC (refer to the SAPC 2025 </a:t>
            </a:r>
            <a:r>
              <a:rPr lang="en-GB" dirty="0">
                <a:ea typeface="Times New Roman" panose="02020603050405020304" pitchFamily="18" charset="0"/>
              </a:rPr>
              <a:t>I</a:t>
            </a:r>
            <a:r>
              <a:rPr lang="en-GB" dirty="0">
                <a:effectLst/>
                <a:latin typeface="Arial" panose="020B0604020202020204" pitchFamily="34" charset="0"/>
                <a:ea typeface="Times New Roman" panose="02020603050405020304" pitchFamily="18" charset="0"/>
              </a:rPr>
              <a:t>ntern and Tutor </a:t>
            </a:r>
            <a:r>
              <a:rPr lang="en-GB" dirty="0">
                <a:ea typeface="Times New Roman" panose="02020603050405020304" pitchFamily="18" charset="0"/>
              </a:rPr>
              <a:t>M</a:t>
            </a:r>
            <a:r>
              <a:rPr lang="en-GB" dirty="0">
                <a:effectLst/>
                <a:latin typeface="Arial" panose="020B0604020202020204" pitchFamily="34" charset="0"/>
                <a:ea typeface="Times New Roman" panose="02020603050405020304" pitchFamily="18" charset="0"/>
              </a:rPr>
              <a:t>anual)</a:t>
            </a:r>
            <a:endParaRPr lang="en-ZA" dirty="0">
              <a:effectLst/>
              <a:latin typeface="Arial" panose="020B0604020202020204" pitchFamily="34" charset="0"/>
              <a:ea typeface="Times New Roman" panose="02020603050405020304" pitchFamily="18" charset="0"/>
            </a:endParaRPr>
          </a:p>
          <a:p>
            <a:endParaRPr lang="en-ZA" dirty="0"/>
          </a:p>
        </p:txBody>
      </p:sp>
      <p:pic>
        <p:nvPicPr>
          <p:cNvPr id="5" name="Picture 4">
            <a:extLst>
              <a:ext uri="{FF2B5EF4-FFF2-40B4-BE49-F238E27FC236}">
                <a16:creationId xmlns:a16="http://schemas.microsoft.com/office/drawing/2014/main" id="{2BE2E456-8BF9-C504-CCB1-2239141E23AD}"/>
              </a:ext>
            </a:extLst>
          </p:cNvPr>
          <p:cNvPicPr>
            <a:picLocks noChangeAspect="1"/>
          </p:cNvPicPr>
          <p:nvPr/>
        </p:nvPicPr>
        <p:blipFill>
          <a:blip r:embed="rId3"/>
          <a:stretch>
            <a:fillRect/>
          </a:stretch>
        </p:blipFill>
        <p:spPr>
          <a:xfrm>
            <a:off x="8632141" y="1885780"/>
            <a:ext cx="3202858" cy="3324583"/>
          </a:xfrm>
          <a:prstGeom prst="rect">
            <a:avLst/>
          </a:prstGeom>
        </p:spPr>
      </p:pic>
    </p:spTree>
    <p:extLst>
      <p:ext uri="{BB962C8B-B14F-4D97-AF65-F5344CB8AC3E}">
        <p14:creationId xmlns:p14="http://schemas.microsoft.com/office/powerpoint/2010/main" val="3606208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6790-8C3E-EAFC-CA17-B51CACC40D9C}"/>
              </a:ext>
            </a:extLst>
          </p:cNvPr>
          <p:cNvSpPr>
            <a:spLocks noGrp="1"/>
          </p:cNvSpPr>
          <p:nvPr>
            <p:ph type="title"/>
          </p:nvPr>
        </p:nvSpPr>
        <p:spPr/>
        <p:txBody>
          <a:bodyPr>
            <a:normAutofit/>
          </a:bodyPr>
          <a:lstStyle/>
          <a:p>
            <a:r>
              <a:rPr lang="en-ZA" dirty="0"/>
              <a:t>Anticipated Tutor training Course </a:t>
            </a:r>
          </a:p>
        </p:txBody>
      </p:sp>
      <p:pic>
        <p:nvPicPr>
          <p:cNvPr id="6" name="Content Placeholder 5">
            <a:extLst>
              <a:ext uri="{FF2B5EF4-FFF2-40B4-BE49-F238E27FC236}">
                <a16:creationId xmlns:a16="http://schemas.microsoft.com/office/drawing/2014/main" id="{8D59628A-8F0E-56ED-0C2A-DC958E66285E}"/>
              </a:ext>
            </a:extLst>
          </p:cNvPr>
          <p:cNvPicPr>
            <a:picLocks noGrp="1" noChangeAspect="1"/>
          </p:cNvPicPr>
          <p:nvPr>
            <p:ph sz="half" idx="2"/>
          </p:nvPr>
        </p:nvPicPr>
        <p:blipFill>
          <a:blip r:embed="rId2"/>
          <a:stretch>
            <a:fillRect/>
          </a:stretch>
        </p:blipFill>
        <p:spPr>
          <a:xfrm>
            <a:off x="6199909" y="1825625"/>
            <a:ext cx="5411478" cy="3857108"/>
          </a:xfrm>
          <a:solidFill>
            <a:schemeClr val="accent1">
              <a:lumMod val="60000"/>
              <a:lumOff val="40000"/>
            </a:schemeClr>
          </a:solidFill>
          <a:ln>
            <a:solidFill>
              <a:schemeClr val="accent1">
                <a:shade val="15000"/>
              </a:schemeClr>
            </a:solidFill>
          </a:ln>
        </p:spPr>
      </p:pic>
      <p:pic>
        <p:nvPicPr>
          <p:cNvPr id="8" name="Content Placeholder 7">
            <a:extLst>
              <a:ext uri="{FF2B5EF4-FFF2-40B4-BE49-F238E27FC236}">
                <a16:creationId xmlns:a16="http://schemas.microsoft.com/office/drawing/2014/main" id="{04F35495-BFF8-14C3-27D0-2E15D56C1131}"/>
              </a:ext>
            </a:extLst>
          </p:cNvPr>
          <p:cNvPicPr>
            <a:picLocks noGrp="1" noChangeAspect="1"/>
          </p:cNvPicPr>
          <p:nvPr>
            <p:ph sz="half" idx="1"/>
          </p:nvPr>
        </p:nvPicPr>
        <p:blipFill>
          <a:blip r:embed="rId3"/>
          <a:stretch>
            <a:fillRect/>
          </a:stretch>
        </p:blipFill>
        <p:spPr>
          <a:xfrm>
            <a:off x="493955" y="1825625"/>
            <a:ext cx="5181600" cy="3808841"/>
          </a:xfrm>
          <a:ln>
            <a:solidFill>
              <a:schemeClr val="accent1">
                <a:shade val="15000"/>
              </a:schemeClr>
            </a:solidFill>
          </a:ln>
        </p:spPr>
      </p:pic>
      <p:sp>
        <p:nvSpPr>
          <p:cNvPr id="10" name="TextBox 9">
            <a:extLst>
              <a:ext uri="{FF2B5EF4-FFF2-40B4-BE49-F238E27FC236}">
                <a16:creationId xmlns:a16="http://schemas.microsoft.com/office/drawing/2014/main" id="{F2E75FA3-698D-B68F-7474-7264DB7A4FC8}"/>
              </a:ext>
            </a:extLst>
          </p:cNvPr>
          <p:cNvSpPr txBox="1"/>
          <p:nvPr/>
        </p:nvSpPr>
        <p:spPr>
          <a:xfrm>
            <a:off x="1652155" y="5881255"/>
            <a:ext cx="5964381" cy="923330"/>
          </a:xfrm>
          <a:prstGeom prst="rect">
            <a:avLst/>
          </a:prstGeom>
          <a:noFill/>
        </p:spPr>
        <p:txBody>
          <a:bodyPr wrap="square" rtlCol="0">
            <a:spAutoFit/>
          </a:bodyPr>
          <a:lstStyle/>
          <a:p>
            <a:r>
              <a:rPr lang="en-ZA" dirty="0"/>
              <a:t>For more information please have a look at the Board Notice</a:t>
            </a:r>
          </a:p>
          <a:p>
            <a:r>
              <a:rPr lang="en-ZA" b="0" i="0" u="none" strike="noStrike" dirty="0">
                <a:solidFill>
                  <a:srgbClr val="007BFF"/>
                </a:solidFill>
                <a:effectLst/>
                <a:latin typeface="inherit"/>
                <a:hlinkClick r:id="rId4"/>
              </a:rPr>
              <a:t>BN318 of 2022: Tutor Training</a:t>
            </a:r>
            <a:endParaRPr lang="en-ZA" b="0" i="0" dirty="0">
              <a:solidFill>
                <a:srgbClr val="454545"/>
              </a:solidFill>
              <a:effectLst/>
              <a:latin typeface="inherit"/>
            </a:endParaRPr>
          </a:p>
          <a:p>
            <a:endParaRPr lang="en-ZA" dirty="0"/>
          </a:p>
        </p:txBody>
      </p:sp>
      <p:pic>
        <p:nvPicPr>
          <p:cNvPr id="12" name="Graphic 11" descr="Lightbulb and gear outline">
            <a:extLst>
              <a:ext uri="{FF2B5EF4-FFF2-40B4-BE49-F238E27FC236}">
                <a16:creationId xmlns:a16="http://schemas.microsoft.com/office/drawing/2014/main" id="{9F97B85B-4F12-D08B-479C-EFA3A66D57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161" y="5682733"/>
            <a:ext cx="914400" cy="914400"/>
          </a:xfrm>
          <a:prstGeom prst="rect">
            <a:avLst/>
          </a:prstGeom>
        </p:spPr>
      </p:pic>
    </p:spTree>
    <p:extLst>
      <p:ext uri="{BB962C8B-B14F-4D97-AF65-F5344CB8AC3E}">
        <p14:creationId xmlns:p14="http://schemas.microsoft.com/office/powerpoint/2010/main" val="4076124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1CDE8-4A19-F1F8-047C-CEF29CBDAABB}"/>
              </a:ext>
            </a:extLst>
          </p:cNvPr>
          <p:cNvSpPr>
            <a:spLocks noGrp="1"/>
          </p:cNvSpPr>
          <p:nvPr>
            <p:ph type="title"/>
          </p:nvPr>
        </p:nvSpPr>
        <p:spPr>
          <a:xfrm>
            <a:off x="1422400" y="502776"/>
            <a:ext cx="9541256" cy="775417"/>
          </a:xfrm>
        </p:spPr>
        <p:txBody>
          <a:bodyPr/>
          <a:lstStyle/>
          <a:p>
            <a:r>
              <a:rPr lang="en-ZA" dirty="0"/>
              <a:t>Forms required during internship</a:t>
            </a:r>
          </a:p>
        </p:txBody>
      </p:sp>
      <p:pic>
        <p:nvPicPr>
          <p:cNvPr id="6" name="Content Placeholder 5">
            <a:extLst>
              <a:ext uri="{FF2B5EF4-FFF2-40B4-BE49-F238E27FC236}">
                <a16:creationId xmlns:a16="http://schemas.microsoft.com/office/drawing/2014/main" id="{301F2DDD-39E9-3AFB-901D-19E21FA242A6}"/>
              </a:ext>
            </a:extLst>
          </p:cNvPr>
          <p:cNvPicPr>
            <a:picLocks noGrp="1" noChangeAspect="1"/>
          </p:cNvPicPr>
          <p:nvPr>
            <p:ph sz="half" idx="1"/>
          </p:nvPr>
        </p:nvPicPr>
        <p:blipFill>
          <a:blip r:embed="rId3"/>
          <a:stretch>
            <a:fillRect/>
          </a:stretch>
        </p:blipFill>
        <p:spPr>
          <a:xfrm>
            <a:off x="1480698" y="1947456"/>
            <a:ext cx="9541255" cy="4054506"/>
          </a:xfrm>
          <a:ln>
            <a:solidFill>
              <a:schemeClr val="accent1"/>
            </a:solidFill>
          </a:ln>
        </p:spPr>
      </p:pic>
    </p:spTree>
    <p:extLst>
      <p:ext uri="{BB962C8B-B14F-4D97-AF65-F5344CB8AC3E}">
        <p14:creationId xmlns:p14="http://schemas.microsoft.com/office/powerpoint/2010/main" val="2583296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43EB-C17A-2652-ADDB-C6D3A76D13E0}"/>
              </a:ext>
            </a:extLst>
          </p:cNvPr>
          <p:cNvSpPr>
            <a:spLocks noGrp="1"/>
          </p:cNvSpPr>
          <p:nvPr>
            <p:ph type="title"/>
          </p:nvPr>
        </p:nvSpPr>
        <p:spPr>
          <a:xfrm>
            <a:off x="1197429" y="162234"/>
            <a:ext cx="10718981" cy="1275186"/>
          </a:xfrm>
        </p:spPr>
        <p:txBody>
          <a:bodyPr>
            <a:normAutofit fontScale="90000"/>
          </a:bodyPr>
          <a:lstStyle/>
          <a:p>
            <a:r>
              <a:rPr lang="en-ZA" dirty="0"/>
              <a:t>Pre-registration evaluation components for interns</a:t>
            </a:r>
          </a:p>
        </p:txBody>
      </p:sp>
      <p:graphicFrame>
        <p:nvGraphicFramePr>
          <p:cNvPr id="6" name="Diagram 5">
            <a:extLst>
              <a:ext uri="{FF2B5EF4-FFF2-40B4-BE49-F238E27FC236}">
                <a16:creationId xmlns:a16="http://schemas.microsoft.com/office/drawing/2014/main" id="{6958D7CE-CC46-8BFE-D819-57BAD5331C0E}"/>
              </a:ext>
            </a:extLst>
          </p:cNvPr>
          <p:cNvGraphicFramePr/>
          <p:nvPr>
            <p:extLst>
              <p:ext uri="{D42A27DB-BD31-4B8C-83A1-F6EECF244321}">
                <p14:modId xmlns:p14="http://schemas.microsoft.com/office/powerpoint/2010/main" val="937094245"/>
              </p:ext>
            </p:extLst>
          </p:nvPr>
        </p:nvGraphicFramePr>
        <p:xfrm>
          <a:off x="550607" y="1437420"/>
          <a:ext cx="10903974" cy="5258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9698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52171-A442-6AAE-B36B-242507C71E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94A549-CDAC-24F7-B645-248199999F4B}"/>
              </a:ext>
            </a:extLst>
          </p:cNvPr>
          <p:cNvSpPr>
            <a:spLocks noGrp="1"/>
          </p:cNvSpPr>
          <p:nvPr>
            <p:ph type="title"/>
          </p:nvPr>
        </p:nvSpPr>
        <p:spPr/>
        <p:txBody>
          <a:bodyPr/>
          <a:lstStyle/>
          <a:p>
            <a:r>
              <a:rPr lang="en-ZA" dirty="0"/>
              <a:t>PoE requirements for the intern</a:t>
            </a:r>
          </a:p>
        </p:txBody>
      </p:sp>
      <p:sp>
        <p:nvSpPr>
          <p:cNvPr id="7" name="TextBox 6">
            <a:extLst>
              <a:ext uri="{FF2B5EF4-FFF2-40B4-BE49-F238E27FC236}">
                <a16:creationId xmlns:a16="http://schemas.microsoft.com/office/drawing/2014/main" id="{E4EA6967-1D84-D894-4FDA-5C7B23E8743E}"/>
              </a:ext>
            </a:extLst>
          </p:cNvPr>
          <p:cNvSpPr txBox="1"/>
          <p:nvPr/>
        </p:nvSpPr>
        <p:spPr>
          <a:xfrm>
            <a:off x="157907" y="2607091"/>
            <a:ext cx="5181600" cy="3416320"/>
          </a:xfrm>
          <a:prstGeom prst="rect">
            <a:avLst/>
          </a:prstGeom>
          <a:solidFill>
            <a:schemeClr val="accent1">
              <a:lumMod val="60000"/>
              <a:lumOff val="40000"/>
            </a:schemeClr>
          </a:solidFill>
          <a:ln>
            <a:solidFill>
              <a:schemeClr val="accent1"/>
            </a:solidFill>
          </a:ln>
        </p:spPr>
        <p:txBody>
          <a:bodyPr wrap="square" rtlCol="0">
            <a:spAutoFit/>
          </a:bodyPr>
          <a:lstStyle/>
          <a:p>
            <a:r>
              <a:rPr lang="en-ZA" b="1" dirty="0">
                <a:latin typeface="Arial" panose="020B0604020202020204" pitchFamily="34" charset="0"/>
                <a:cs typeface="Arial" panose="020B0604020202020204" pitchFamily="34" charset="0"/>
              </a:rPr>
              <a:t>Portfolio of Evidence (POE) for interns</a:t>
            </a:r>
          </a:p>
          <a:p>
            <a:pPr marL="285750" indent="-285750">
              <a:buFont typeface="Arial" panose="020B0604020202020204" pitchFamily="34" charset="0"/>
              <a:buChar char="•"/>
            </a:pPr>
            <a:r>
              <a:rPr lang="en-ZA" dirty="0">
                <a:latin typeface="Arial" panose="020B0604020202020204" pitchFamily="34" charset="0"/>
                <a:cs typeface="Arial" panose="020B0604020202020204" pitchFamily="34" charset="0"/>
              </a:rPr>
              <a:t>Six (6) PoE entries (one from each domain)</a:t>
            </a:r>
          </a:p>
          <a:p>
            <a:pPr marL="285750" indent="-285750">
              <a:buFont typeface="Arial" panose="020B0604020202020204" pitchFamily="34" charset="0"/>
              <a:buChar char="•"/>
            </a:pPr>
            <a:r>
              <a:rPr lang="en-ZA" dirty="0">
                <a:latin typeface="Arial" panose="020B0604020202020204" pitchFamily="34" charset="0"/>
                <a:cs typeface="Arial" panose="020B0604020202020204" pitchFamily="34" charset="0"/>
              </a:rPr>
              <a:t>Select one competency standard (CS) from domains 1, 2, 3, 4, and 6 </a:t>
            </a:r>
          </a:p>
          <a:p>
            <a:pPr marL="285750" indent="-285750">
              <a:buFont typeface="Arial" panose="020B0604020202020204" pitchFamily="34" charset="0"/>
              <a:buChar char="•"/>
            </a:pPr>
            <a:r>
              <a:rPr lang="en-ZA" dirty="0">
                <a:latin typeface="Arial" panose="020B0604020202020204" pitchFamily="34" charset="0"/>
                <a:cs typeface="Arial" panose="020B0604020202020204" pitchFamily="34" charset="0"/>
              </a:rPr>
              <a:t>CS 5.3 (ethical and legal practice) is a compulsory </a:t>
            </a:r>
          </a:p>
          <a:p>
            <a:pPr marL="285750" indent="-285750">
              <a:buFont typeface="Arial" panose="020B0604020202020204" pitchFamily="34" charset="0"/>
              <a:buChar char="•"/>
            </a:pPr>
            <a:r>
              <a:rPr lang="en-ZA" dirty="0">
                <a:latin typeface="Arial" panose="020B0604020202020204" pitchFamily="34" charset="0"/>
                <a:cs typeface="Arial" panose="020B0604020202020204" pitchFamily="34" charset="0"/>
              </a:rPr>
              <a:t>Fulfil at least 75% of the behaviours associated with the CS </a:t>
            </a:r>
          </a:p>
          <a:p>
            <a:pPr marL="285750" indent="-285750">
              <a:buFont typeface="Arial" panose="020B0604020202020204" pitchFamily="34" charset="0"/>
              <a:buChar char="•"/>
            </a:pPr>
            <a:r>
              <a:rPr lang="en-ZA" dirty="0">
                <a:latin typeface="Arial" panose="020B0604020202020204" pitchFamily="34" charset="0"/>
                <a:cs typeface="Arial" panose="020B0604020202020204" pitchFamily="34" charset="0"/>
              </a:rPr>
              <a:t>NB CS 6.3 is recommended for academic interns</a:t>
            </a:r>
          </a:p>
          <a:p>
            <a:pPr marL="285750" indent="-285750">
              <a:buFont typeface="Arial" panose="020B0604020202020204" pitchFamily="34" charset="0"/>
              <a:buChar char="•"/>
            </a:pPr>
            <a:r>
              <a:rPr lang="en-ZA" dirty="0">
                <a:latin typeface="Arial" panose="020B0604020202020204" pitchFamily="34" charset="0"/>
                <a:cs typeface="Arial" panose="020B0604020202020204" pitchFamily="34" charset="0"/>
              </a:rPr>
              <a:t>A fee of R316,00 is charged on submission of the 10</a:t>
            </a:r>
            <a:r>
              <a:rPr lang="en-ZA" baseline="30000" dirty="0">
                <a:latin typeface="Arial" panose="020B0604020202020204" pitchFamily="34" charset="0"/>
                <a:cs typeface="Arial" panose="020B0604020202020204" pitchFamily="34" charset="0"/>
              </a:rPr>
              <a:t>th</a:t>
            </a:r>
            <a:r>
              <a:rPr lang="en-ZA" dirty="0">
                <a:latin typeface="Arial" panose="020B0604020202020204" pitchFamily="34" charset="0"/>
                <a:cs typeface="Arial" panose="020B0604020202020204" pitchFamily="34" charset="0"/>
              </a:rPr>
              <a:t> and subsequent PoE entries</a:t>
            </a:r>
          </a:p>
        </p:txBody>
      </p:sp>
      <p:sp>
        <p:nvSpPr>
          <p:cNvPr id="12" name="TextBox 11">
            <a:extLst>
              <a:ext uri="{FF2B5EF4-FFF2-40B4-BE49-F238E27FC236}">
                <a16:creationId xmlns:a16="http://schemas.microsoft.com/office/drawing/2014/main" id="{8091BD60-022F-599F-934A-9A0C9BA16005}"/>
              </a:ext>
            </a:extLst>
          </p:cNvPr>
          <p:cNvSpPr txBox="1"/>
          <p:nvPr/>
        </p:nvSpPr>
        <p:spPr>
          <a:xfrm>
            <a:off x="5649686" y="1654628"/>
            <a:ext cx="4463143" cy="369332"/>
          </a:xfrm>
          <a:prstGeom prst="rect">
            <a:avLst/>
          </a:prstGeom>
          <a:noFill/>
        </p:spPr>
        <p:txBody>
          <a:bodyPr wrap="square" rtlCol="0">
            <a:spAutoFit/>
          </a:bodyPr>
          <a:lstStyle/>
          <a:p>
            <a:r>
              <a:rPr lang="en-ZA" b="1" dirty="0"/>
              <a:t>POE entry submission deadlines for 2025</a:t>
            </a:r>
          </a:p>
        </p:txBody>
      </p:sp>
      <p:pic>
        <p:nvPicPr>
          <p:cNvPr id="13" name="Picture 12">
            <a:extLst>
              <a:ext uri="{FF2B5EF4-FFF2-40B4-BE49-F238E27FC236}">
                <a16:creationId xmlns:a16="http://schemas.microsoft.com/office/drawing/2014/main" id="{D4BE296F-5D0E-48CD-353A-24BC9CA02F02}"/>
              </a:ext>
            </a:extLst>
          </p:cNvPr>
          <p:cNvPicPr>
            <a:picLocks noChangeAspect="1"/>
          </p:cNvPicPr>
          <p:nvPr/>
        </p:nvPicPr>
        <p:blipFill>
          <a:blip r:embed="rId2"/>
          <a:stretch>
            <a:fillRect/>
          </a:stretch>
        </p:blipFill>
        <p:spPr>
          <a:xfrm>
            <a:off x="10623715" y="1061215"/>
            <a:ext cx="914479" cy="914479"/>
          </a:xfrm>
          <a:prstGeom prst="rect">
            <a:avLst/>
          </a:prstGeom>
        </p:spPr>
      </p:pic>
      <p:pic>
        <p:nvPicPr>
          <p:cNvPr id="6" name="Content Placeholder 5">
            <a:extLst>
              <a:ext uri="{FF2B5EF4-FFF2-40B4-BE49-F238E27FC236}">
                <a16:creationId xmlns:a16="http://schemas.microsoft.com/office/drawing/2014/main" id="{BF18A273-5DC4-05C4-E412-381AB56B4A6F}"/>
              </a:ext>
            </a:extLst>
          </p:cNvPr>
          <p:cNvPicPr>
            <a:picLocks noGrp="1" noChangeAspect="1"/>
          </p:cNvPicPr>
          <p:nvPr>
            <p:ph sz="half" idx="2"/>
          </p:nvPr>
        </p:nvPicPr>
        <p:blipFill>
          <a:blip r:embed="rId3"/>
          <a:stretch>
            <a:fillRect/>
          </a:stretch>
        </p:blipFill>
        <p:spPr>
          <a:xfrm>
            <a:off x="5739787" y="2023960"/>
            <a:ext cx="6114361" cy="4487009"/>
          </a:xfrm>
        </p:spPr>
      </p:pic>
    </p:spTree>
    <p:extLst>
      <p:ext uri="{BB962C8B-B14F-4D97-AF65-F5344CB8AC3E}">
        <p14:creationId xmlns:p14="http://schemas.microsoft.com/office/powerpoint/2010/main" val="2637493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65B19-971F-560E-E4D0-FCF05F933139}"/>
              </a:ext>
            </a:extLst>
          </p:cNvPr>
          <p:cNvSpPr>
            <a:spLocks noGrp="1"/>
          </p:cNvSpPr>
          <p:nvPr>
            <p:ph type="title"/>
          </p:nvPr>
        </p:nvSpPr>
        <p:spPr/>
        <p:txBody>
          <a:bodyPr/>
          <a:lstStyle/>
          <a:p>
            <a:r>
              <a:rPr lang="en-ZA" dirty="0"/>
              <a:t>Qualifying for the pre-reg exam</a:t>
            </a:r>
          </a:p>
        </p:txBody>
      </p:sp>
      <p:sp>
        <p:nvSpPr>
          <p:cNvPr id="4" name="Content Placeholder 3">
            <a:extLst>
              <a:ext uri="{FF2B5EF4-FFF2-40B4-BE49-F238E27FC236}">
                <a16:creationId xmlns:a16="http://schemas.microsoft.com/office/drawing/2014/main" id="{8EB0A964-3642-963B-3579-B4E7863FB871}"/>
              </a:ext>
            </a:extLst>
          </p:cNvPr>
          <p:cNvSpPr>
            <a:spLocks noGrp="1"/>
          </p:cNvSpPr>
          <p:nvPr>
            <p:ph sz="half" idx="2"/>
          </p:nvPr>
        </p:nvSpPr>
        <p:spPr>
          <a:xfrm>
            <a:off x="6172200" y="1820122"/>
            <a:ext cx="5181600" cy="4351338"/>
          </a:xfrm>
          <a:solidFill>
            <a:schemeClr val="accent1">
              <a:lumMod val="40000"/>
              <a:lumOff val="60000"/>
            </a:schemeClr>
          </a:solidFill>
        </p:spPr>
        <p:txBody>
          <a:bodyPr>
            <a:normAutofit/>
          </a:bodyPr>
          <a:lstStyle/>
          <a:p>
            <a:pPr marL="0" indent="0">
              <a:buNone/>
            </a:pPr>
            <a:r>
              <a:rPr lang="en-ZA" sz="2400" b="1" dirty="0"/>
              <a:t>Deadlines for PoE submissions to qualify for exams, 2025</a:t>
            </a:r>
          </a:p>
        </p:txBody>
      </p:sp>
      <p:sp>
        <p:nvSpPr>
          <p:cNvPr id="7" name="TextBox 6">
            <a:extLst>
              <a:ext uri="{FF2B5EF4-FFF2-40B4-BE49-F238E27FC236}">
                <a16:creationId xmlns:a16="http://schemas.microsoft.com/office/drawing/2014/main" id="{09CE7B07-7B23-EBA8-8EE5-69BB7BF197EE}"/>
              </a:ext>
            </a:extLst>
          </p:cNvPr>
          <p:cNvSpPr txBox="1"/>
          <p:nvPr/>
        </p:nvSpPr>
        <p:spPr>
          <a:xfrm>
            <a:off x="550607" y="1820122"/>
            <a:ext cx="5043948" cy="4524315"/>
          </a:xfrm>
          <a:prstGeom prst="rect">
            <a:avLst/>
          </a:prstGeom>
          <a:solidFill>
            <a:schemeClr val="accent1">
              <a:lumMod val="40000"/>
              <a:lumOff val="60000"/>
            </a:schemeClr>
          </a:solidFill>
        </p:spPr>
        <p:txBody>
          <a:bodyPr wrap="square" rtlCol="0">
            <a:spAutoFit/>
          </a:bodyPr>
          <a:lstStyle/>
          <a:p>
            <a:r>
              <a:rPr lang="en-ZA" b="1" dirty="0">
                <a:latin typeface="Arial" panose="020B0604020202020204" pitchFamily="34" charset="0"/>
                <a:cs typeface="Arial" panose="020B0604020202020204" pitchFamily="34" charset="0"/>
              </a:rPr>
              <a:t>Submission of the PoE entries to qualify for admission into pre-registration exams</a:t>
            </a:r>
          </a:p>
          <a:p>
            <a:endParaRPr lang="en-ZA"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dirty="0">
                <a:latin typeface="Arial" panose="020B0604020202020204" pitchFamily="34" charset="0"/>
                <a:cs typeface="Arial" panose="020B0604020202020204" pitchFamily="34" charset="0"/>
              </a:rPr>
              <a:t>Please take note of the PoE submission dates for exam purposes</a:t>
            </a:r>
          </a:p>
          <a:p>
            <a:endParaRPr lang="en-Z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dirty="0">
                <a:latin typeface="Arial" panose="020B0604020202020204" pitchFamily="34" charset="0"/>
                <a:cs typeface="Arial" panose="020B0604020202020204" pitchFamily="34" charset="0"/>
              </a:rPr>
              <a:t>Interns are encouraged to ensure that they submit their PoE entries and succeed in them within the normal PoE submission cycle</a:t>
            </a:r>
          </a:p>
          <a:p>
            <a:endParaRPr lang="en-Z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dirty="0">
                <a:latin typeface="Arial" panose="020B0604020202020204" pitchFamily="34" charset="0"/>
                <a:cs typeface="Arial" panose="020B0604020202020204" pitchFamily="34" charset="0"/>
              </a:rPr>
              <a:t>Avoid submitting PoE entries after the normal PoE submission deadline as this will attract a late booking fee for the pre-registration examination </a:t>
            </a:r>
            <a:endParaRPr lang="en-ZA" b="1" dirty="0">
              <a:latin typeface="Arial" panose="020B0604020202020204" pitchFamily="34" charset="0"/>
              <a:cs typeface="Arial" panose="020B0604020202020204" pitchFamily="34" charset="0"/>
            </a:endParaRPr>
          </a:p>
          <a:p>
            <a:endParaRPr lang="en-ZA"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FFBF18A-38A6-9FCD-2043-FC3D18630E96}"/>
              </a:ext>
            </a:extLst>
          </p:cNvPr>
          <p:cNvPicPr>
            <a:picLocks noChangeAspect="1"/>
          </p:cNvPicPr>
          <p:nvPr/>
        </p:nvPicPr>
        <p:blipFill>
          <a:blip r:embed="rId2"/>
          <a:stretch>
            <a:fillRect/>
          </a:stretch>
        </p:blipFill>
        <p:spPr>
          <a:xfrm>
            <a:off x="6096000" y="2926080"/>
            <a:ext cx="5306165" cy="2359151"/>
          </a:xfrm>
          <a:prstGeom prst="rect">
            <a:avLst/>
          </a:prstGeom>
        </p:spPr>
      </p:pic>
      <p:sp>
        <p:nvSpPr>
          <p:cNvPr id="11" name="Content Placeholder 10">
            <a:extLst>
              <a:ext uri="{FF2B5EF4-FFF2-40B4-BE49-F238E27FC236}">
                <a16:creationId xmlns:a16="http://schemas.microsoft.com/office/drawing/2014/main" id="{C3E3F76F-73CD-D730-E21E-5FA5BDDB4736}"/>
              </a:ext>
            </a:extLst>
          </p:cNvPr>
          <p:cNvSpPr>
            <a:spLocks noGrp="1"/>
          </p:cNvSpPr>
          <p:nvPr>
            <p:ph sz="half" idx="1"/>
          </p:nvPr>
        </p:nvSpPr>
        <p:spPr>
          <a:xfrm>
            <a:off x="412955" y="1820122"/>
            <a:ext cx="5181600" cy="4351338"/>
          </a:xfrm>
        </p:spPr>
        <p:txBody>
          <a:bodyPr/>
          <a:lstStyle/>
          <a:p>
            <a:endParaRPr lang="en-ZA" dirty="0"/>
          </a:p>
        </p:txBody>
      </p:sp>
    </p:spTree>
    <p:extLst>
      <p:ext uri="{BB962C8B-B14F-4D97-AF65-F5344CB8AC3E}">
        <p14:creationId xmlns:p14="http://schemas.microsoft.com/office/powerpoint/2010/main" val="133581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DE86-19F7-8D07-539E-0BA1E4134E00}"/>
              </a:ext>
            </a:extLst>
          </p:cNvPr>
          <p:cNvSpPr>
            <a:spLocks noGrp="1"/>
          </p:cNvSpPr>
          <p:nvPr>
            <p:ph type="title"/>
          </p:nvPr>
        </p:nvSpPr>
        <p:spPr/>
        <p:txBody>
          <a:bodyPr/>
          <a:lstStyle/>
          <a:p>
            <a:r>
              <a:rPr lang="en-ZA" dirty="0"/>
              <a:t>Progress report timelines</a:t>
            </a:r>
          </a:p>
        </p:txBody>
      </p:sp>
      <p:graphicFrame>
        <p:nvGraphicFramePr>
          <p:cNvPr id="5" name="Content Placeholder 4">
            <a:extLst>
              <a:ext uri="{FF2B5EF4-FFF2-40B4-BE49-F238E27FC236}">
                <a16:creationId xmlns:a16="http://schemas.microsoft.com/office/drawing/2014/main" id="{C1237F9E-8DAF-F34F-5081-83CFFA517552}"/>
              </a:ext>
            </a:extLst>
          </p:cNvPr>
          <p:cNvGraphicFramePr>
            <a:graphicFrameLocks noGrp="1"/>
          </p:cNvGraphicFramePr>
          <p:nvPr>
            <p:ph sz="half" idx="1"/>
            <p:extLst>
              <p:ext uri="{D42A27DB-BD31-4B8C-83A1-F6EECF244321}">
                <p14:modId xmlns:p14="http://schemas.microsoft.com/office/powerpoint/2010/main" val="93104767"/>
              </p:ext>
            </p:extLst>
          </p:nvPr>
        </p:nvGraphicFramePr>
        <p:xfrm>
          <a:off x="128601" y="2214426"/>
          <a:ext cx="5938878" cy="4643574"/>
        </p:xfrm>
        <a:graphic>
          <a:graphicData uri="http://schemas.openxmlformats.org/drawingml/2006/table">
            <a:tbl>
              <a:tblPr firstRow="1" firstCol="1" bandRow="1">
                <a:tableStyleId>{5C22544A-7EE6-4342-B048-85BDC9FD1C3A}</a:tableStyleId>
              </a:tblPr>
              <a:tblGrid>
                <a:gridCol w="1710759">
                  <a:extLst>
                    <a:ext uri="{9D8B030D-6E8A-4147-A177-3AD203B41FA5}">
                      <a16:colId xmlns:a16="http://schemas.microsoft.com/office/drawing/2014/main" val="3257153322"/>
                    </a:ext>
                  </a:extLst>
                </a:gridCol>
                <a:gridCol w="4228119">
                  <a:extLst>
                    <a:ext uri="{9D8B030D-6E8A-4147-A177-3AD203B41FA5}">
                      <a16:colId xmlns:a16="http://schemas.microsoft.com/office/drawing/2014/main" val="1766403024"/>
                    </a:ext>
                  </a:extLst>
                </a:gridCol>
              </a:tblGrid>
              <a:tr h="342626">
                <a:tc>
                  <a:txBody>
                    <a:bodyPr/>
                    <a:lstStyle/>
                    <a:p>
                      <a:pPr algn="just">
                        <a:lnSpc>
                          <a:spcPct val="115000"/>
                        </a:lnSpc>
                        <a:spcBef>
                          <a:spcPts val="600"/>
                        </a:spcBef>
                        <a:spcAft>
                          <a:spcPts val="600"/>
                        </a:spcAft>
                      </a:pPr>
                      <a:r>
                        <a:rPr lang="en-ZA" sz="1200">
                          <a:effectLst/>
                          <a:latin typeface="Arial" panose="020B0604020202020204" pitchFamily="34" charset="0"/>
                          <a:cs typeface="Arial" panose="020B0604020202020204" pitchFamily="34" charset="0"/>
                        </a:rPr>
                        <a:t>Report</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6234" marR="66234" marT="0" marB="0"/>
                </a:tc>
                <a:tc>
                  <a:txBody>
                    <a:bodyPr/>
                    <a:lstStyle/>
                    <a:p>
                      <a:pPr algn="just">
                        <a:lnSpc>
                          <a:spcPct val="115000"/>
                        </a:lnSpc>
                        <a:spcBef>
                          <a:spcPts val="600"/>
                        </a:spcBef>
                        <a:spcAft>
                          <a:spcPts val="600"/>
                        </a:spcAft>
                      </a:pPr>
                      <a:r>
                        <a:rPr lang="en-ZA" sz="1200">
                          <a:effectLst/>
                          <a:latin typeface="Arial" panose="020B0604020202020204" pitchFamily="34" charset="0"/>
                          <a:cs typeface="Arial" panose="020B0604020202020204" pitchFamily="34" charset="0"/>
                        </a:rPr>
                        <a:t>Report timeframe and description</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6234" marR="66234" marT="0" marB="0"/>
                </a:tc>
                <a:extLst>
                  <a:ext uri="{0D108BD9-81ED-4DB2-BD59-A6C34878D82A}">
                    <a16:rowId xmlns:a16="http://schemas.microsoft.com/office/drawing/2014/main" val="3169073447"/>
                  </a:ext>
                </a:extLst>
              </a:tr>
              <a:tr h="790393">
                <a:tc>
                  <a:txBody>
                    <a:bodyPr/>
                    <a:lstStyle/>
                    <a:p>
                      <a:pPr algn="just">
                        <a:lnSpc>
                          <a:spcPct val="115000"/>
                        </a:lnSpc>
                        <a:spcBef>
                          <a:spcPts val="600"/>
                        </a:spcBef>
                        <a:spcAft>
                          <a:spcPts val="600"/>
                        </a:spcAft>
                      </a:pPr>
                      <a:r>
                        <a:rPr lang="en-ZA" sz="1200" dirty="0">
                          <a:effectLst/>
                          <a:latin typeface="Arial" panose="020B0604020202020204" pitchFamily="34" charset="0"/>
                          <a:cs typeface="Arial" panose="020B0604020202020204" pitchFamily="34" charset="0"/>
                        </a:rPr>
                        <a:t>First report</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6234" marR="66234" marT="0" marB="0"/>
                </a:tc>
                <a:tc>
                  <a:txBody>
                    <a:bodyPr/>
                    <a:lstStyle/>
                    <a:p>
                      <a:pPr algn="just">
                        <a:lnSpc>
                          <a:spcPct val="115000"/>
                        </a:lnSpc>
                        <a:spcBef>
                          <a:spcPts val="600"/>
                        </a:spcBef>
                        <a:spcAft>
                          <a:spcPts val="600"/>
                        </a:spcAft>
                      </a:pPr>
                      <a:r>
                        <a:rPr lang="en-ZA" sz="1200" dirty="0">
                          <a:effectLst/>
                          <a:latin typeface="Arial" panose="020B0604020202020204" pitchFamily="34" charset="0"/>
                          <a:cs typeface="Arial" panose="020B0604020202020204" pitchFamily="34" charset="0"/>
                        </a:rPr>
                        <a:t>12 weeks </a:t>
                      </a:r>
                    </a:p>
                    <a:p>
                      <a:pPr algn="just">
                        <a:lnSpc>
                          <a:spcPct val="115000"/>
                        </a:lnSpc>
                        <a:spcBef>
                          <a:spcPts val="600"/>
                        </a:spcBef>
                        <a:spcAft>
                          <a:spcPts val="600"/>
                        </a:spcAft>
                      </a:pPr>
                      <a:r>
                        <a:rPr lang="en-ZA" sz="1200" dirty="0">
                          <a:effectLst/>
                          <a:latin typeface="Arial" panose="020B0604020202020204" pitchFamily="34" charset="0"/>
                          <a:cs typeface="Arial" panose="020B0604020202020204" pitchFamily="34" charset="0"/>
                        </a:rPr>
                        <a:t>First personal and professional development report</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6234" marR="66234" marT="0" marB="0"/>
                </a:tc>
                <a:extLst>
                  <a:ext uri="{0D108BD9-81ED-4DB2-BD59-A6C34878D82A}">
                    <a16:rowId xmlns:a16="http://schemas.microsoft.com/office/drawing/2014/main" val="4272014384"/>
                  </a:ext>
                </a:extLst>
              </a:tr>
              <a:tr h="1170185">
                <a:tc>
                  <a:txBody>
                    <a:bodyPr/>
                    <a:lstStyle/>
                    <a:p>
                      <a:pPr algn="just">
                        <a:lnSpc>
                          <a:spcPct val="115000"/>
                        </a:lnSpc>
                        <a:spcBef>
                          <a:spcPts val="600"/>
                        </a:spcBef>
                        <a:spcAft>
                          <a:spcPts val="600"/>
                        </a:spcAft>
                      </a:pPr>
                      <a:r>
                        <a:rPr lang="en-ZA" sz="1200" dirty="0">
                          <a:effectLst/>
                          <a:latin typeface="Arial" panose="020B0604020202020204" pitchFamily="34" charset="0"/>
                          <a:cs typeface="Arial" panose="020B0604020202020204" pitchFamily="34" charset="0"/>
                        </a:rPr>
                        <a:t>Second report</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6234" marR="66234" marT="0" marB="0"/>
                </a:tc>
                <a:tc>
                  <a:txBody>
                    <a:bodyPr/>
                    <a:lstStyle/>
                    <a:p>
                      <a:pPr algn="just">
                        <a:lnSpc>
                          <a:spcPct val="115000"/>
                        </a:lnSpc>
                        <a:spcBef>
                          <a:spcPts val="600"/>
                        </a:spcBef>
                        <a:spcAft>
                          <a:spcPts val="600"/>
                        </a:spcAft>
                      </a:pPr>
                      <a:r>
                        <a:rPr lang="en-ZA" sz="1200" dirty="0">
                          <a:effectLst/>
                          <a:latin typeface="Arial" panose="020B0604020202020204" pitchFamily="34" charset="0"/>
                          <a:cs typeface="Arial" panose="020B0604020202020204" pitchFamily="34" charset="0"/>
                        </a:rPr>
                        <a:t>24 weeks </a:t>
                      </a:r>
                    </a:p>
                    <a:p>
                      <a:pPr algn="just">
                        <a:lnSpc>
                          <a:spcPct val="115000"/>
                        </a:lnSpc>
                        <a:spcBef>
                          <a:spcPts val="600"/>
                        </a:spcBef>
                        <a:spcAft>
                          <a:spcPts val="600"/>
                        </a:spcAft>
                      </a:pPr>
                      <a:r>
                        <a:rPr lang="en-ZA" sz="1200" dirty="0">
                          <a:effectLst/>
                          <a:latin typeface="Arial" panose="020B0604020202020204" pitchFamily="34" charset="0"/>
                          <a:cs typeface="Arial" panose="020B0604020202020204" pitchFamily="34" charset="0"/>
                        </a:rPr>
                        <a:t>2</a:t>
                      </a:r>
                      <a:r>
                        <a:rPr lang="en-ZA" sz="1200" baseline="30000" dirty="0">
                          <a:effectLst/>
                          <a:latin typeface="Arial" panose="020B0604020202020204" pitchFamily="34" charset="0"/>
                          <a:cs typeface="Arial" panose="020B0604020202020204" pitchFamily="34" charset="0"/>
                        </a:rPr>
                        <a:t>nd</a:t>
                      </a:r>
                      <a:r>
                        <a:rPr lang="en-ZA" sz="1200" dirty="0">
                          <a:effectLst/>
                          <a:latin typeface="Arial" panose="020B0604020202020204" pitchFamily="34" charset="0"/>
                          <a:cs typeface="Arial" panose="020B0604020202020204" pitchFamily="34" charset="0"/>
                        </a:rPr>
                        <a:t> personal and professional development report</a:t>
                      </a:r>
                    </a:p>
                    <a:p>
                      <a:pPr algn="just">
                        <a:lnSpc>
                          <a:spcPct val="115000"/>
                        </a:lnSpc>
                        <a:spcBef>
                          <a:spcPts val="600"/>
                        </a:spcBef>
                        <a:spcAft>
                          <a:spcPts val="600"/>
                        </a:spcAft>
                      </a:pPr>
                      <a:r>
                        <a:rPr lang="en-ZA" sz="1200" dirty="0">
                          <a:effectLst/>
                          <a:latin typeface="Arial" panose="020B0604020202020204" pitchFamily="34" charset="0"/>
                          <a:cs typeface="Arial" panose="020B0604020202020204" pitchFamily="34" charset="0"/>
                        </a:rPr>
                        <a:t>1</a:t>
                      </a:r>
                      <a:r>
                        <a:rPr lang="en-ZA" sz="1200" baseline="30000" dirty="0">
                          <a:effectLst/>
                          <a:latin typeface="Arial" panose="020B0604020202020204" pitchFamily="34" charset="0"/>
                          <a:cs typeface="Arial" panose="020B0604020202020204" pitchFamily="34" charset="0"/>
                        </a:rPr>
                        <a:t>st</a:t>
                      </a:r>
                      <a:r>
                        <a:rPr lang="en-ZA" sz="1200" dirty="0">
                          <a:effectLst/>
                          <a:latin typeface="Arial" panose="020B0604020202020204" pitchFamily="34" charset="0"/>
                          <a:cs typeface="Arial" panose="020B0604020202020204" pitchFamily="34" charset="0"/>
                        </a:rPr>
                        <a:t> sectoral experience checklist</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6234" marR="66234" marT="0" marB="0"/>
                </a:tc>
                <a:extLst>
                  <a:ext uri="{0D108BD9-81ED-4DB2-BD59-A6C34878D82A}">
                    <a16:rowId xmlns:a16="http://schemas.microsoft.com/office/drawing/2014/main" val="1402693138"/>
                  </a:ext>
                </a:extLst>
              </a:tr>
              <a:tr h="790393">
                <a:tc>
                  <a:txBody>
                    <a:bodyPr/>
                    <a:lstStyle/>
                    <a:p>
                      <a:pPr algn="just">
                        <a:lnSpc>
                          <a:spcPct val="115000"/>
                        </a:lnSpc>
                        <a:spcBef>
                          <a:spcPts val="600"/>
                        </a:spcBef>
                        <a:spcAft>
                          <a:spcPts val="600"/>
                        </a:spcAft>
                      </a:pPr>
                      <a:r>
                        <a:rPr lang="en-ZA" sz="1200">
                          <a:effectLst/>
                          <a:latin typeface="Arial" panose="020B0604020202020204" pitchFamily="34" charset="0"/>
                          <a:cs typeface="Arial" panose="020B0604020202020204" pitchFamily="34" charset="0"/>
                        </a:rPr>
                        <a:t>Third Report</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6234" marR="66234" marT="0" marB="0"/>
                </a:tc>
                <a:tc>
                  <a:txBody>
                    <a:bodyPr/>
                    <a:lstStyle/>
                    <a:p>
                      <a:pPr algn="just">
                        <a:lnSpc>
                          <a:spcPct val="115000"/>
                        </a:lnSpc>
                        <a:spcBef>
                          <a:spcPts val="600"/>
                        </a:spcBef>
                        <a:spcAft>
                          <a:spcPts val="600"/>
                        </a:spcAft>
                      </a:pPr>
                      <a:r>
                        <a:rPr lang="en-ZA" sz="1200">
                          <a:effectLst/>
                          <a:latin typeface="Arial" panose="020B0604020202020204" pitchFamily="34" charset="0"/>
                          <a:cs typeface="Arial" panose="020B0604020202020204" pitchFamily="34" charset="0"/>
                        </a:rPr>
                        <a:t>36 weeks</a:t>
                      </a:r>
                    </a:p>
                    <a:p>
                      <a:pPr algn="just">
                        <a:lnSpc>
                          <a:spcPct val="115000"/>
                        </a:lnSpc>
                        <a:spcBef>
                          <a:spcPts val="600"/>
                        </a:spcBef>
                        <a:spcAft>
                          <a:spcPts val="600"/>
                        </a:spcAft>
                      </a:pPr>
                      <a:r>
                        <a:rPr lang="en-ZA" sz="1200">
                          <a:effectLst/>
                          <a:latin typeface="Arial" panose="020B0604020202020204" pitchFamily="34" charset="0"/>
                          <a:cs typeface="Arial" panose="020B0604020202020204" pitchFamily="34" charset="0"/>
                        </a:rPr>
                        <a:t>3</a:t>
                      </a:r>
                      <a:r>
                        <a:rPr lang="en-ZA" sz="1200" baseline="30000">
                          <a:effectLst/>
                          <a:latin typeface="Arial" panose="020B0604020202020204" pitchFamily="34" charset="0"/>
                          <a:cs typeface="Arial" panose="020B0604020202020204" pitchFamily="34" charset="0"/>
                        </a:rPr>
                        <a:t>rd</a:t>
                      </a:r>
                      <a:r>
                        <a:rPr lang="en-ZA" sz="1200">
                          <a:effectLst/>
                          <a:latin typeface="Arial" panose="020B0604020202020204" pitchFamily="34" charset="0"/>
                          <a:cs typeface="Arial" panose="020B0604020202020204" pitchFamily="34" charset="0"/>
                        </a:rPr>
                        <a:t> personal and professional development report</a:t>
                      </a:r>
                      <a:endParaRPr lang="en-ZA" sz="1200">
                        <a:effectLst/>
                        <a:latin typeface="Arial" panose="020B0604020202020204" pitchFamily="34" charset="0"/>
                        <a:ea typeface="Times New Roman" panose="02020603050405020304" pitchFamily="18" charset="0"/>
                        <a:cs typeface="Arial" panose="020B0604020202020204" pitchFamily="34" charset="0"/>
                      </a:endParaRPr>
                    </a:p>
                  </a:txBody>
                  <a:tcPr marL="66234" marR="66234" marT="0" marB="0"/>
                </a:tc>
                <a:extLst>
                  <a:ext uri="{0D108BD9-81ED-4DB2-BD59-A6C34878D82A}">
                    <a16:rowId xmlns:a16="http://schemas.microsoft.com/office/drawing/2014/main" val="4163230509"/>
                  </a:ext>
                </a:extLst>
              </a:tr>
              <a:tr h="1549977">
                <a:tc>
                  <a:txBody>
                    <a:bodyPr/>
                    <a:lstStyle/>
                    <a:p>
                      <a:pPr algn="just">
                        <a:lnSpc>
                          <a:spcPct val="115000"/>
                        </a:lnSpc>
                        <a:spcBef>
                          <a:spcPts val="600"/>
                        </a:spcBef>
                        <a:spcAft>
                          <a:spcPts val="600"/>
                        </a:spcAft>
                      </a:pPr>
                      <a:r>
                        <a:rPr lang="en-ZA" sz="1200" dirty="0">
                          <a:effectLst/>
                          <a:latin typeface="Arial" panose="020B0604020202020204" pitchFamily="34" charset="0"/>
                          <a:cs typeface="Arial" panose="020B0604020202020204" pitchFamily="34" charset="0"/>
                        </a:rPr>
                        <a:t>Fourth report</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6234" marR="66234" marT="0" marB="0"/>
                </a:tc>
                <a:tc>
                  <a:txBody>
                    <a:bodyPr/>
                    <a:lstStyle/>
                    <a:p>
                      <a:pPr algn="just">
                        <a:lnSpc>
                          <a:spcPct val="115000"/>
                        </a:lnSpc>
                        <a:spcBef>
                          <a:spcPts val="600"/>
                        </a:spcBef>
                        <a:spcAft>
                          <a:spcPts val="600"/>
                        </a:spcAft>
                      </a:pPr>
                      <a:r>
                        <a:rPr lang="en-ZA" sz="1200" dirty="0">
                          <a:effectLst/>
                          <a:latin typeface="Arial" panose="020B0604020202020204" pitchFamily="34" charset="0"/>
                          <a:cs typeface="Arial" panose="020B0604020202020204" pitchFamily="34" charset="0"/>
                        </a:rPr>
                        <a:t>45 weeks</a:t>
                      </a:r>
                    </a:p>
                    <a:p>
                      <a:pPr algn="just">
                        <a:lnSpc>
                          <a:spcPct val="115000"/>
                        </a:lnSpc>
                        <a:spcBef>
                          <a:spcPts val="600"/>
                        </a:spcBef>
                        <a:spcAft>
                          <a:spcPts val="600"/>
                        </a:spcAft>
                      </a:pPr>
                      <a:r>
                        <a:rPr lang="en-ZA" sz="1200" dirty="0">
                          <a:effectLst/>
                          <a:latin typeface="Arial" panose="020B0604020202020204" pitchFamily="34" charset="0"/>
                          <a:cs typeface="Arial" panose="020B0604020202020204" pitchFamily="34" charset="0"/>
                        </a:rPr>
                        <a:t>4</a:t>
                      </a:r>
                      <a:r>
                        <a:rPr lang="en-ZA" sz="1200" baseline="30000" dirty="0">
                          <a:effectLst/>
                          <a:latin typeface="Arial" panose="020B0604020202020204" pitchFamily="34" charset="0"/>
                          <a:cs typeface="Arial" panose="020B0604020202020204" pitchFamily="34" charset="0"/>
                        </a:rPr>
                        <a:t>th</a:t>
                      </a:r>
                      <a:r>
                        <a:rPr lang="en-ZA" sz="1200" dirty="0">
                          <a:effectLst/>
                          <a:latin typeface="Arial" panose="020B0604020202020204" pitchFamily="34" charset="0"/>
                          <a:cs typeface="Arial" panose="020B0604020202020204" pitchFamily="34" charset="0"/>
                        </a:rPr>
                        <a:t> personal and professional development report</a:t>
                      </a:r>
                    </a:p>
                    <a:p>
                      <a:pPr algn="just">
                        <a:lnSpc>
                          <a:spcPct val="115000"/>
                        </a:lnSpc>
                        <a:spcBef>
                          <a:spcPts val="600"/>
                        </a:spcBef>
                        <a:spcAft>
                          <a:spcPts val="600"/>
                        </a:spcAft>
                      </a:pPr>
                      <a:r>
                        <a:rPr lang="en-ZA" sz="1200" dirty="0">
                          <a:effectLst/>
                          <a:latin typeface="Arial" panose="020B0604020202020204" pitchFamily="34" charset="0"/>
                          <a:cs typeface="Arial" panose="020B0604020202020204" pitchFamily="34" charset="0"/>
                        </a:rPr>
                        <a:t>2</a:t>
                      </a:r>
                      <a:r>
                        <a:rPr lang="en-ZA" sz="1200" baseline="30000" dirty="0">
                          <a:effectLst/>
                          <a:latin typeface="Arial" panose="020B0604020202020204" pitchFamily="34" charset="0"/>
                          <a:cs typeface="Arial" panose="020B0604020202020204" pitchFamily="34" charset="0"/>
                        </a:rPr>
                        <a:t>nd</a:t>
                      </a:r>
                      <a:r>
                        <a:rPr lang="en-ZA" sz="1200" dirty="0">
                          <a:effectLst/>
                          <a:latin typeface="Arial" panose="020B0604020202020204" pitchFamily="34" charset="0"/>
                          <a:cs typeface="Arial" panose="020B0604020202020204" pitchFamily="34" charset="0"/>
                        </a:rPr>
                        <a:t> sectoral experience checklist</a:t>
                      </a:r>
                    </a:p>
                    <a:p>
                      <a:pPr algn="just">
                        <a:lnSpc>
                          <a:spcPct val="115000"/>
                        </a:lnSpc>
                        <a:spcBef>
                          <a:spcPts val="600"/>
                        </a:spcBef>
                        <a:spcAft>
                          <a:spcPts val="600"/>
                        </a:spcAft>
                      </a:pPr>
                      <a:r>
                        <a:rPr lang="en-ZA" sz="1200" dirty="0">
                          <a:effectLst/>
                          <a:latin typeface="Arial" panose="020B0604020202020204" pitchFamily="34" charset="0"/>
                          <a:cs typeface="Arial" panose="020B0604020202020204" pitchFamily="34" charset="0"/>
                        </a:rPr>
                        <a:t>Summary of outcomes achieved</a:t>
                      </a:r>
                      <a:endParaRPr lang="en-ZA" sz="1200" dirty="0">
                        <a:effectLst/>
                        <a:latin typeface="Arial" panose="020B0604020202020204" pitchFamily="34" charset="0"/>
                        <a:ea typeface="Times New Roman" panose="02020603050405020304" pitchFamily="18" charset="0"/>
                        <a:cs typeface="Arial" panose="020B0604020202020204" pitchFamily="34" charset="0"/>
                      </a:endParaRPr>
                    </a:p>
                  </a:txBody>
                  <a:tcPr marL="66234" marR="66234" marT="0" marB="0"/>
                </a:tc>
                <a:extLst>
                  <a:ext uri="{0D108BD9-81ED-4DB2-BD59-A6C34878D82A}">
                    <a16:rowId xmlns:a16="http://schemas.microsoft.com/office/drawing/2014/main" val="1245543655"/>
                  </a:ext>
                </a:extLst>
              </a:tr>
            </a:tbl>
          </a:graphicData>
        </a:graphic>
      </p:graphicFrame>
      <p:sp>
        <p:nvSpPr>
          <p:cNvPr id="6" name="Rectangle 1">
            <a:extLst>
              <a:ext uri="{FF2B5EF4-FFF2-40B4-BE49-F238E27FC236}">
                <a16:creationId xmlns:a16="http://schemas.microsoft.com/office/drawing/2014/main" id="{FC06705A-BD01-8E4E-B8EA-D4C79B071205}"/>
              </a:ext>
            </a:extLst>
          </p:cNvPr>
          <p:cNvSpPr>
            <a:spLocks noChangeArrowheads="1"/>
          </p:cNvSpPr>
          <p:nvPr/>
        </p:nvSpPr>
        <p:spPr bwMode="auto">
          <a:xfrm>
            <a:off x="128601" y="1531243"/>
            <a:ext cx="571176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ZA"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Community, hospital, manufacturing and wholesale interns</a:t>
            </a:r>
            <a:endParaRPr kumimoji="0" lang="en-ZA" altLang="en-US" sz="16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ZA" altLang="en-US" sz="1800" b="1"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0FA30C11-1033-44A9-BD00-E8487E8BFDCF}"/>
              </a:ext>
            </a:extLst>
          </p:cNvPr>
          <p:cNvSpPr txBox="1"/>
          <p:nvPr/>
        </p:nvSpPr>
        <p:spPr>
          <a:xfrm>
            <a:off x="6450799" y="1278193"/>
            <a:ext cx="5002161" cy="2862322"/>
          </a:xfrm>
          <a:prstGeom prst="rect">
            <a:avLst/>
          </a:prstGeom>
          <a:noFill/>
        </p:spPr>
        <p:txBody>
          <a:bodyPr wrap="square" rtlCol="0">
            <a:spAutoFit/>
          </a:bodyPr>
          <a:lstStyle/>
          <a:p>
            <a:r>
              <a:rPr lang="en-ZA" dirty="0"/>
              <a:t> </a:t>
            </a:r>
            <a:r>
              <a:rPr lang="en-ZA" b="1" dirty="0"/>
              <a:t>NB ! Academic, manufacturing and wholesale interns</a:t>
            </a:r>
          </a:p>
          <a:p>
            <a:endParaRPr lang="en-ZA" dirty="0"/>
          </a:p>
          <a:p>
            <a:endParaRPr lang="en-ZA" dirty="0"/>
          </a:p>
          <a:p>
            <a:endParaRPr lang="en-ZA" dirty="0"/>
          </a:p>
          <a:p>
            <a:endParaRPr lang="en-ZA" dirty="0"/>
          </a:p>
          <a:p>
            <a:endParaRPr lang="en-ZA" dirty="0"/>
          </a:p>
          <a:p>
            <a:endParaRPr lang="en-ZA" dirty="0"/>
          </a:p>
          <a:p>
            <a:endParaRPr lang="en-ZA" dirty="0"/>
          </a:p>
          <a:p>
            <a:endParaRPr lang="en-ZA" dirty="0"/>
          </a:p>
        </p:txBody>
      </p:sp>
      <p:pic>
        <p:nvPicPr>
          <p:cNvPr id="11" name="Picture 10">
            <a:extLst>
              <a:ext uri="{FF2B5EF4-FFF2-40B4-BE49-F238E27FC236}">
                <a16:creationId xmlns:a16="http://schemas.microsoft.com/office/drawing/2014/main" id="{F96D4374-EE00-6636-0621-D7FF8080F6CC}"/>
              </a:ext>
            </a:extLst>
          </p:cNvPr>
          <p:cNvPicPr>
            <a:picLocks noChangeAspect="1"/>
          </p:cNvPicPr>
          <p:nvPr/>
        </p:nvPicPr>
        <p:blipFill>
          <a:blip r:embed="rId2"/>
          <a:stretch>
            <a:fillRect/>
          </a:stretch>
        </p:blipFill>
        <p:spPr>
          <a:xfrm>
            <a:off x="5840361" y="1962130"/>
            <a:ext cx="6247738" cy="3972612"/>
          </a:xfrm>
          <a:prstGeom prst="rect">
            <a:avLst/>
          </a:prstGeom>
        </p:spPr>
      </p:pic>
      <p:pic>
        <p:nvPicPr>
          <p:cNvPr id="13" name="Picture 12">
            <a:extLst>
              <a:ext uri="{FF2B5EF4-FFF2-40B4-BE49-F238E27FC236}">
                <a16:creationId xmlns:a16="http://schemas.microsoft.com/office/drawing/2014/main" id="{BB5241E9-F8FD-47DB-A6B1-7578768FF262}"/>
              </a:ext>
            </a:extLst>
          </p:cNvPr>
          <p:cNvPicPr>
            <a:picLocks noChangeAspect="1"/>
          </p:cNvPicPr>
          <p:nvPr/>
        </p:nvPicPr>
        <p:blipFill>
          <a:blip r:embed="rId3"/>
          <a:stretch>
            <a:fillRect/>
          </a:stretch>
        </p:blipFill>
        <p:spPr>
          <a:xfrm>
            <a:off x="6124522" y="5995256"/>
            <a:ext cx="5456393" cy="731583"/>
          </a:xfrm>
          <a:prstGeom prst="rect">
            <a:avLst/>
          </a:prstGeom>
        </p:spPr>
      </p:pic>
    </p:spTree>
    <p:extLst>
      <p:ext uri="{BB962C8B-B14F-4D97-AF65-F5344CB8AC3E}">
        <p14:creationId xmlns:p14="http://schemas.microsoft.com/office/powerpoint/2010/main" val="318916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1AFC0-4C00-9F70-1B7E-98E2F26A55FF}"/>
              </a:ext>
            </a:extLst>
          </p:cNvPr>
          <p:cNvSpPr>
            <a:spLocks noGrp="1"/>
          </p:cNvSpPr>
          <p:nvPr>
            <p:ph type="title"/>
          </p:nvPr>
        </p:nvSpPr>
        <p:spPr/>
        <p:txBody>
          <a:bodyPr/>
          <a:lstStyle/>
          <a:p>
            <a:r>
              <a:rPr lang="en-ZA" dirty="0"/>
              <a:t>Portfolio of Evidence (PoE)</a:t>
            </a:r>
          </a:p>
        </p:txBody>
      </p:sp>
      <p:sp>
        <p:nvSpPr>
          <p:cNvPr id="3" name="Content Placeholder 2">
            <a:extLst>
              <a:ext uri="{FF2B5EF4-FFF2-40B4-BE49-F238E27FC236}">
                <a16:creationId xmlns:a16="http://schemas.microsoft.com/office/drawing/2014/main" id="{C42C8900-813C-C641-ACA5-C53D6467BBC3}"/>
              </a:ext>
            </a:extLst>
          </p:cNvPr>
          <p:cNvSpPr>
            <a:spLocks noGrp="1"/>
          </p:cNvSpPr>
          <p:nvPr>
            <p:ph sz="half" idx="1"/>
          </p:nvPr>
        </p:nvSpPr>
        <p:spPr>
          <a:xfrm>
            <a:off x="722377" y="2203705"/>
            <a:ext cx="5297424" cy="3383279"/>
          </a:xfrm>
          <a:solidFill>
            <a:schemeClr val="accent1">
              <a:lumMod val="60000"/>
              <a:lumOff val="40000"/>
            </a:schemeClr>
          </a:solidFill>
        </p:spPr>
        <p:txBody>
          <a:bodyPr>
            <a:normAutofit/>
          </a:bodyPr>
          <a:lstStyle/>
          <a:p>
            <a:pPr marL="0" indent="0" algn="just">
              <a:buNone/>
            </a:pPr>
            <a:r>
              <a:rPr lang="en-ZA" sz="2400" dirty="0"/>
              <a:t>PoE for Pharmacist Interns is based on the </a:t>
            </a:r>
            <a:r>
              <a:rPr lang="en-ZA" sz="2400" i="1" dirty="0"/>
              <a:t>2018 Competency Standards for Pharmacists </a:t>
            </a:r>
            <a:r>
              <a:rPr lang="en-ZA" sz="2400" dirty="0"/>
              <a:t>in South Africa </a:t>
            </a:r>
            <a:r>
              <a:rPr lang="en-ZA" sz="1600" i="1" dirty="0"/>
              <a:t>(Refer to Intern and Tutor Manual Annexure B)</a:t>
            </a:r>
          </a:p>
          <a:p>
            <a:pPr algn="just"/>
            <a:r>
              <a:rPr lang="en-ZA" sz="2400" dirty="0"/>
              <a:t> They describe – </a:t>
            </a:r>
          </a:p>
          <a:p>
            <a:pPr lvl="1" algn="just">
              <a:buFont typeface="Arial" panose="020B0604020202020204" pitchFamily="34" charset="0"/>
              <a:buChar char="•"/>
            </a:pPr>
            <a:r>
              <a:rPr lang="en-ZA" sz="1800" dirty="0"/>
              <a:t>what a newly qualified pharmacists must be capable of at entry level to practice within their scope to meet patient needs</a:t>
            </a:r>
            <a:r>
              <a:rPr lang="en-ZA" dirty="0"/>
              <a:t>.</a:t>
            </a:r>
          </a:p>
        </p:txBody>
      </p:sp>
      <p:sp>
        <p:nvSpPr>
          <p:cNvPr id="4" name="Content Placeholder 3">
            <a:extLst>
              <a:ext uri="{FF2B5EF4-FFF2-40B4-BE49-F238E27FC236}">
                <a16:creationId xmlns:a16="http://schemas.microsoft.com/office/drawing/2014/main" id="{3CD66C64-43B5-7283-8317-262FA17F6F6D}"/>
              </a:ext>
            </a:extLst>
          </p:cNvPr>
          <p:cNvSpPr>
            <a:spLocks noGrp="1"/>
          </p:cNvSpPr>
          <p:nvPr>
            <p:ph sz="half" idx="2"/>
          </p:nvPr>
        </p:nvSpPr>
        <p:spPr>
          <a:xfrm>
            <a:off x="6172200" y="2697479"/>
            <a:ext cx="5181600" cy="2240281"/>
          </a:xfrm>
          <a:solidFill>
            <a:schemeClr val="accent1">
              <a:lumMod val="60000"/>
              <a:lumOff val="40000"/>
            </a:schemeClr>
          </a:solidFill>
        </p:spPr>
        <p:txBody>
          <a:bodyPr>
            <a:normAutofit/>
          </a:bodyPr>
          <a:lstStyle/>
          <a:p>
            <a:r>
              <a:rPr lang="en-ZA" sz="2000" dirty="0"/>
              <a:t>The framework consists of six (6) domains</a:t>
            </a:r>
          </a:p>
          <a:p>
            <a:r>
              <a:rPr lang="en-ZA" sz="2000" dirty="0"/>
              <a:t>Each with :</a:t>
            </a:r>
          </a:p>
          <a:p>
            <a:pPr lvl="1">
              <a:buFont typeface="Arial" panose="020B0604020202020204" pitchFamily="34" charset="0"/>
              <a:buChar char="•"/>
            </a:pPr>
            <a:r>
              <a:rPr lang="en-ZA" sz="1800" dirty="0"/>
              <a:t>various competency standards (e.g. 1.1, 1.2, 1.3, etc.) </a:t>
            </a:r>
          </a:p>
          <a:p>
            <a:pPr lvl="1">
              <a:buFont typeface="Arial" panose="020B0604020202020204" pitchFamily="34" charset="0"/>
              <a:buChar char="•"/>
            </a:pPr>
            <a:r>
              <a:rPr lang="en-ZA" sz="1800" dirty="0"/>
              <a:t>behavioural statements (e.g. (a), (b), (c), etc</a:t>
            </a:r>
          </a:p>
        </p:txBody>
      </p:sp>
    </p:spTree>
    <p:extLst>
      <p:ext uri="{BB962C8B-B14F-4D97-AF65-F5344CB8AC3E}">
        <p14:creationId xmlns:p14="http://schemas.microsoft.com/office/powerpoint/2010/main" val="816133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CF51E-057D-4074-94E5-191A4FAE8ACB}"/>
              </a:ext>
            </a:extLst>
          </p:cNvPr>
          <p:cNvSpPr>
            <a:spLocks noGrp="1"/>
          </p:cNvSpPr>
          <p:nvPr>
            <p:ph type="title"/>
          </p:nvPr>
        </p:nvSpPr>
        <p:spPr>
          <a:xfrm>
            <a:off x="1500188" y="457200"/>
            <a:ext cx="6109652" cy="705678"/>
          </a:xfrm>
        </p:spPr>
        <p:txBody>
          <a:bodyPr/>
          <a:lstStyle/>
          <a:p>
            <a:r>
              <a:rPr lang="en-US" dirty="0"/>
              <a:t>Outline</a:t>
            </a:r>
            <a:endParaRPr lang="en-ZA" dirty="0"/>
          </a:p>
        </p:txBody>
      </p:sp>
      <p:sp>
        <p:nvSpPr>
          <p:cNvPr id="4" name="Text Placeholder 3">
            <a:extLst>
              <a:ext uri="{FF2B5EF4-FFF2-40B4-BE49-F238E27FC236}">
                <a16:creationId xmlns:a16="http://schemas.microsoft.com/office/drawing/2014/main" id="{075F9E8D-3EF1-45A5-B001-6D3F62BC8852}"/>
              </a:ext>
            </a:extLst>
          </p:cNvPr>
          <p:cNvSpPr>
            <a:spLocks noGrp="1"/>
          </p:cNvSpPr>
          <p:nvPr>
            <p:ph type="body" sz="half" idx="2"/>
          </p:nvPr>
        </p:nvSpPr>
        <p:spPr>
          <a:xfrm>
            <a:off x="1500188" y="1737600"/>
            <a:ext cx="6109652" cy="2987090"/>
          </a:xfrm>
        </p:spPr>
        <p:txBody>
          <a:bodyPr vert="horz" lIns="91440" tIns="45720" rIns="91440" bIns="45720" rtlCol="0" anchor="t">
            <a:normAutofit/>
          </a:bodyPr>
          <a:lstStyle/>
          <a:p>
            <a:pPr marL="342900" indent="-342900">
              <a:buClr>
                <a:schemeClr val="accent1">
                  <a:lumMod val="50000"/>
                </a:schemeClr>
              </a:buClr>
              <a:buFont typeface="Arial" panose="020B0604020202020204" pitchFamily="34" charset="0"/>
              <a:buChar char="•"/>
            </a:pPr>
            <a:r>
              <a:rPr lang="en-US" dirty="0">
                <a:latin typeface="Arial"/>
                <a:cs typeface="Arial"/>
              </a:rPr>
              <a:t>Introduction</a:t>
            </a:r>
          </a:p>
          <a:p>
            <a:pPr marL="342900" indent="-342900">
              <a:buClr>
                <a:schemeClr val="accent1">
                  <a:lumMod val="50000"/>
                </a:schemeClr>
              </a:buClr>
              <a:buFont typeface="Arial" panose="020B0604020202020204" pitchFamily="34" charset="0"/>
              <a:buChar char="•"/>
            </a:pPr>
            <a:r>
              <a:rPr lang="en-US" dirty="0">
                <a:latin typeface="Arial"/>
                <a:cs typeface="Arial"/>
              </a:rPr>
              <a:t>Resources</a:t>
            </a:r>
          </a:p>
          <a:p>
            <a:pPr marL="342900" indent="-342900">
              <a:buClr>
                <a:schemeClr val="accent1">
                  <a:lumMod val="50000"/>
                </a:schemeClr>
              </a:buClr>
              <a:buFont typeface="Arial" panose="020B0604020202020204" pitchFamily="34" charset="0"/>
              <a:buChar char="•"/>
            </a:pPr>
            <a:r>
              <a:rPr lang="en-US" dirty="0">
                <a:latin typeface="Arial"/>
                <a:cs typeface="Arial"/>
              </a:rPr>
              <a:t>What are PoE entries?</a:t>
            </a:r>
          </a:p>
          <a:p>
            <a:pPr marL="342900" indent="-342900">
              <a:buClr>
                <a:schemeClr val="accent1">
                  <a:lumMod val="50000"/>
                </a:schemeClr>
              </a:buClr>
              <a:buFont typeface="Arial" panose="020B0604020202020204" pitchFamily="34" charset="0"/>
              <a:buChar char="•"/>
            </a:pPr>
            <a:r>
              <a:rPr lang="en-US" dirty="0">
                <a:latin typeface="Arial"/>
                <a:cs typeface="Arial"/>
              </a:rPr>
              <a:t>Role of a tutor</a:t>
            </a:r>
          </a:p>
          <a:p>
            <a:pPr marL="342900" indent="-342900">
              <a:buClr>
                <a:schemeClr val="accent1">
                  <a:lumMod val="50000"/>
                </a:schemeClr>
              </a:buClr>
              <a:buFont typeface="Arial" panose="020B0604020202020204" pitchFamily="34" charset="0"/>
              <a:buChar char="•"/>
            </a:pPr>
            <a:r>
              <a:rPr lang="en-US" dirty="0">
                <a:latin typeface="Arial"/>
                <a:cs typeface="Arial"/>
              </a:rPr>
              <a:t>Administrative information</a:t>
            </a:r>
          </a:p>
          <a:p>
            <a:pPr marL="342900" indent="-342900">
              <a:buClr>
                <a:schemeClr val="accent1">
                  <a:lumMod val="50000"/>
                </a:schemeClr>
              </a:buClr>
              <a:buFont typeface="Arial" panose="020B0604020202020204" pitchFamily="34" charset="0"/>
              <a:buChar char="•"/>
            </a:pPr>
            <a:r>
              <a:rPr lang="en-US" dirty="0">
                <a:latin typeface="Arial"/>
                <a:cs typeface="Arial"/>
              </a:rPr>
              <a:t>Portfolio of evidence - CPD cycle</a:t>
            </a:r>
          </a:p>
          <a:p>
            <a:pPr marL="342900" indent="-342900">
              <a:buClr>
                <a:schemeClr val="accent1">
                  <a:lumMod val="50000"/>
                </a:schemeClr>
              </a:buClr>
              <a:buFont typeface="Arial" panose="020B0604020202020204" pitchFamily="34" charset="0"/>
              <a:buChar char="•"/>
            </a:pPr>
            <a:endParaRPr lang="en-US" dirty="0">
              <a:latin typeface="Arial"/>
              <a:cs typeface="Arial"/>
            </a:endParaRPr>
          </a:p>
          <a:p>
            <a:pPr marL="342900" indent="-342900">
              <a:buClr>
                <a:schemeClr val="accent1">
                  <a:lumMod val="50000"/>
                </a:schemeClr>
              </a:buClr>
              <a:buFont typeface="Arial" panose="020B0604020202020204" pitchFamily="34" charset="0"/>
              <a:buChar char="•"/>
            </a:pPr>
            <a:endParaRPr lang="en-US" dirty="0">
              <a:latin typeface="Arial"/>
              <a:cs typeface="Arial"/>
            </a:endParaRPr>
          </a:p>
          <a:p>
            <a:pPr marL="342900" indent="-342900">
              <a:buClr>
                <a:schemeClr val="accent1">
                  <a:lumMod val="50000"/>
                </a:schemeClr>
              </a:buClr>
              <a:buFont typeface="Arial" panose="020B0604020202020204" pitchFamily="34" charset="0"/>
              <a:buChar char="•"/>
            </a:pPr>
            <a:endParaRPr lang="en-US" dirty="0">
              <a:latin typeface="Arial"/>
              <a:cs typeface="Arial"/>
            </a:endParaRPr>
          </a:p>
          <a:p>
            <a:pPr marL="342900" indent="-342900">
              <a:buClr>
                <a:schemeClr val="accent1">
                  <a:lumMod val="50000"/>
                </a:schemeClr>
              </a:buClr>
              <a:buFont typeface="Arial" panose="020B0604020202020204" pitchFamily="34" charset="0"/>
              <a:buChar char="•"/>
            </a:pPr>
            <a:endParaRPr lang="en-US" dirty="0">
              <a:latin typeface="Arial"/>
              <a:cs typeface="Arial"/>
            </a:endParaRPr>
          </a:p>
        </p:txBody>
      </p:sp>
      <p:pic>
        <p:nvPicPr>
          <p:cNvPr id="6" name="Picture 5">
            <a:extLst>
              <a:ext uri="{FF2B5EF4-FFF2-40B4-BE49-F238E27FC236}">
                <a16:creationId xmlns:a16="http://schemas.microsoft.com/office/drawing/2014/main" id="{D835A2E8-14F8-417D-A329-3F742ACA0AAF}"/>
              </a:ext>
            </a:extLst>
          </p:cNvPr>
          <p:cNvPicPr>
            <a:picLocks noChangeAspect="1"/>
          </p:cNvPicPr>
          <p:nvPr/>
        </p:nvPicPr>
        <p:blipFill>
          <a:blip r:embed="rId3"/>
          <a:stretch>
            <a:fillRect/>
          </a:stretch>
        </p:blipFill>
        <p:spPr>
          <a:xfrm>
            <a:off x="7981580" y="3064091"/>
            <a:ext cx="3279932" cy="3074352"/>
          </a:xfrm>
          <a:prstGeom prst="rect">
            <a:avLst/>
          </a:prstGeom>
        </p:spPr>
      </p:pic>
    </p:spTree>
    <p:extLst>
      <p:ext uri="{BB962C8B-B14F-4D97-AF65-F5344CB8AC3E}">
        <p14:creationId xmlns:p14="http://schemas.microsoft.com/office/powerpoint/2010/main" val="998933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21C9A1-3C82-4D5A-91EC-4D896A76D07A}"/>
              </a:ext>
            </a:extLst>
          </p:cNvPr>
          <p:cNvSpPr>
            <a:spLocks noGrp="1"/>
          </p:cNvSpPr>
          <p:nvPr>
            <p:ph type="title" orient="vert"/>
          </p:nvPr>
        </p:nvSpPr>
        <p:spPr/>
        <p:txBody>
          <a:bodyPr>
            <a:normAutofit fontScale="90000"/>
          </a:bodyPr>
          <a:lstStyle/>
          <a:p>
            <a:r>
              <a:rPr lang="en-US" dirty="0"/>
              <a:t>Continuing Professional Development</a:t>
            </a:r>
            <a:endParaRPr lang="en-ZA" dirty="0"/>
          </a:p>
        </p:txBody>
      </p:sp>
      <p:pic>
        <p:nvPicPr>
          <p:cNvPr id="4" name="Picture 3">
            <a:extLst>
              <a:ext uri="{FF2B5EF4-FFF2-40B4-BE49-F238E27FC236}">
                <a16:creationId xmlns:a16="http://schemas.microsoft.com/office/drawing/2014/main" id="{30FF2188-F80D-4E65-871C-9EF759972F8A}"/>
              </a:ext>
            </a:extLst>
          </p:cNvPr>
          <p:cNvPicPr>
            <a:picLocks noChangeAspect="1"/>
          </p:cNvPicPr>
          <p:nvPr/>
        </p:nvPicPr>
        <p:blipFill>
          <a:blip r:embed="rId2"/>
          <a:stretch>
            <a:fillRect/>
          </a:stretch>
        </p:blipFill>
        <p:spPr>
          <a:xfrm>
            <a:off x="4339268" y="1936507"/>
            <a:ext cx="3513463" cy="4146240"/>
          </a:xfrm>
          <a:prstGeom prst="rect">
            <a:avLst/>
          </a:prstGeom>
        </p:spPr>
      </p:pic>
    </p:spTree>
    <p:extLst>
      <p:ext uri="{BB962C8B-B14F-4D97-AF65-F5344CB8AC3E}">
        <p14:creationId xmlns:p14="http://schemas.microsoft.com/office/powerpoint/2010/main" val="1584204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AE090F-E722-4B9B-8221-CCEC870A17EF}"/>
              </a:ext>
            </a:extLst>
          </p:cNvPr>
          <p:cNvSpPr>
            <a:spLocks noGrp="1"/>
          </p:cNvSpPr>
          <p:nvPr>
            <p:ph type="title" orient="vert"/>
          </p:nvPr>
        </p:nvSpPr>
        <p:spPr/>
        <p:txBody>
          <a:bodyPr>
            <a:normAutofit fontScale="90000"/>
          </a:bodyPr>
          <a:lstStyle/>
          <a:p>
            <a:r>
              <a:rPr lang="en-US" dirty="0"/>
              <a:t>Continuing Professional Development</a:t>
            </a:r>
            <a:endParaRPr lang="en-ZA" dirty="0"/>
          </a:p>
        </p:txBody>
      </p:sp>
      <p:sp>
        <p:nvSpPr>
          <p:cNvPr id="3" name="Vertical Text Placeholder 2">
            <a:extLst>
              <a:ext uri="{FF2B5EF4-FFF2-40B4-BE49-F238E27FC236}">
                <a16:creationId xmlns:a16="http://schemas.microsoft.com/office/drawing/2014/main" id="{32B90A33-34E6-4F4B-ADB5-936C84B38B13}"/>
              </a:ext>
            </a:extLst>
          </p:cNvPr>
          <p:cNvSpPr>
            <a:spLocks noGrp="1"/>
          </p:cNvSpPr>
          <p:nvPr>
            <p:ph type="body" orient="vert" idx="1"/>
          </p:nvPr>
        </p:nvSpPr>
        <p:spPr>
          <a:xfrm rot="16200000">
            <a:off x="789866" y="1456378"/>
            <a:ext cx="4811619" cy="5715490"/>
          </a:xfrm>
        </p:spPr>
        <p:txBody>
          <a:bodyPr>
            <a:normAutofit lnSpcReduction="10000"/>
          </a:bodyPr>
          <a:lstStyle/>
          <a:p>
            <a:r>
              <a:rPr lang="en-US" dirty="0"/>
              <a:t>Definition: the process by which registered persons maintain and enhance their competence throughout their professional careers</a:t>
            </a:r>
          </a:p>
          <a:p>
            <a:r>
              <a:rPr lang="en-US" dirty="0"/>
              <a:t>Encompasses a range of activities including continuing education and supplementary training</a:t>
            </a:r>
          </a:p>
          <a:p>
            <a:r>
              <a:rPr lang="en-US" dirty="0"/>
              <a:t>CPD enables registered persons to develop in their area of practice and demonstrate competence</a:t>
            </a:r>
            <a:endParaRPr lang="en-ZA" dirty="0"/>
          </a:p>
        </p:txBody>
      </p:sp>
      <p:sp>
        <p:nvSpPr>
          <p:cNvPr id="4" name="Vertical Text Placeholder 3">
            <a:extLst>
              <a:ext uri="{FF2B5EF4-FFF2-40B4-BE49-F238E27FC236}">
                <a16:creationId xmlns:a16="http://schemas.microsoft.com/office/drawing/2014/main" id="{B29B17C1-83A7-48FC-B985-08EEC2C2B941}"/>
              </a:ext>
            </a:extLst>
          </p:cNvPr>
          <p:cNvSpPr>
            <a:spLocks noGrp="1"/>
          </p:cNvSpPr>
          <p:nvPr>
            <p:ph type="body" orient="vert" idx="10"/>
          </p:nvPr>
        </p:nvSpPr>
        <p:spPr>
          <a:xfrm rot="16200000">
            <a:off x="8651277" y="94323"/>
            <a:ext cx="597428" cy="4581049"/>
          </a:xfrm>
        </p:spPr>
        <p:txBody>
          <a:bodyPr/>
          <a:lstStyle/>
          <a:p>
            <a:pPr marL="0" indent="0" algn="ctr">
              <a:buNone/>
            </a:pPr>
            <a:r>
              <a:rPr lang="en-US" dirty="0"/>
              <a:t>CPD is a cyclical activity</a:t>
            </a:r>
            <a:endParaRPr lang="en-ZA" dirty="0"/>
          </a:p>
        </p:txBody>
      </p:sp>
      <p:pic>
        <p:nvPicPr>
          <p:cNvPr id="5" name="Picture 4">
            <a:extLst>
              <a:ext uri="{FF2B5EF4-FFF2-40B4-BE49-F238E27FC236}">
                <a16:creationId xmlns:a16="http://schemas.microsoft.com/office/drawing/2014/main" id="{F25EF470-7178-4EA2-BA76-0C78FF589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459825" y="3032008"/>
            <a:ext cx="3165106" cy="3260801"/>
          </a:xfrm>
          <a:prstGeom prst="rect">
            <a:avLst/>
          </a:prstGeom>
        </p:spPr>
      </p:pic>
    </p:spTree>
    <p:extLst>
      <p:ext uri="{BB962C8B-B14F-4D97-AF65-F5344CB8AC3E}">
        <p14:creationId xmlns:p14="http://schemas.microsoft.com/office/powerpoint/2010/main" val="9817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62499-A078-4E04-B430-2A6CBB343BAD}"/>
              </a:ext>
            </a:extLst>
          </p:cNvPr>
          <p:cNvSpPr>
            <a:spLocks noGrp="1"/>
          </p:cNvSpPr>
          <p:nvPr>
            <p:ph type="title"/>
          </p:nvPr>
        </p:nvSpPr>
        <p:spPr>
          <a:xfrm>
            <a:off x="1422400" y="492943"/>
            <a:ext cx="9931400" cy="775417"/>
          </a:xfrm>
        </p:spPr>
        <p:txBody>
          <a:bodyPr/>
          <a:lstStyle/>
          <a:p>
            <a:r>
              <a:rPr lang="en-US" dirty="0"/>
              <a:t>CPD Terminology that we use</a:t>
            </a:r>
            <a:endParaRPr lang="en-ZA" dirty="0"/>
          </a:p>
        </p:txBody>
      </p:sp>
      <p:sp>
        <p:nvSpPr>
          <p:cNvPr id="3" name="TextBox 2">
            <a:extLst>
              <a:ext uri="{FF2B5EF4-FFF2-40B4-BE49-F238E27FC236}">
                <a16:creationId xmlns:a16="http://schemas.microsoft.com/office/drawing/2014/main" id="{04C8A8DC-6935-42F6-976C-C37BC4B46EB0}"/>
              </a:ext>
            </a:extLst>
          </p:cNvPr>
          <p:cNvSpPr txBox="1"/>
          <p:nvPr/>
        </p:nvSpPr>
        <p:spPr>
          <a:xfrm>
            <a:off x="1878496" y="3167390"/>
            <a:ext cx="1490869" cy="523220"/>
          </a:xfrm>
          <a:prstGeom prst="rect">
            <a:avLst/>
          </a:prstGeom>
          <a:noFill/>
        </p:spPr>
        <p:txBody>
          <a:bodyPr wrap="square" rtlCol="0">
            <a:spAutoFit/>
          </a:bodyPr>
          <a:lstStyle/>
          <a:p>
            <a:r>
              <a:rPr lang="en-US" sz="2800" dirty="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Domain</a:t>
            </a:r>
            <a:endParaRPr lang="en-ZA" sz="2800" dirty="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3CFD1E1-1303-4DC7-AF5A-542745BEFC1D}"/>
              </a:ext>
            </a:extLst>
          </p:cNvPr>
          <p:cNvSpPr txBox="1"/>
          <p:nvPr/>
        </p:nvSpPr>
        <p:spPr>
          <a:xfrm>
            <a:off x="5113682" y="3013501"/>
            <a:ext cx="1964635" cy="830997"/>
          </a:xfrm>
          <a:prstGeom prst="rect">
            <a:avLst/>
          </a:prstGeom>
          <a:noFill/>
        </p:spPr>
        <p:txBody>
          <a:bodyPr wrap="square" rtlCol="0">
            <a:spAutoFit/>
          </a:bodyPr>
          <a:lstStyle/>
          <a:p>
            <a:pPr algn="ctr"/>
            <a:r>
              <a:rPr lang="en-US" sz="2400" dirty="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Competency Standard</a:t>
            </a:r>
            <a:endParaRPr lang="en-ZA" sz="2400" dirty="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660EE77-BE51-47BB-AA86-FC7FD798D6F7}"/>
              </a:ext>
            </a:extLst>
          </p:cNvPr>
          <p:cNvSpPr txBox="1"/>
          <p:nvPr/>
        </p:nvSpPr>
        <p:spPr>
          <a:xfrm>
            <a:off x="8585752" y="3013501"/>
            <a:ext cx="1964635" cy="830997"/>
          </a:xfrm>
          <a:prstGeom prst="rect">
            <a:avLst/>
          </a:prstGeom>
          <a:noFill/>
        </p:spPr>
        <p:txBody>
          <a:bodyPr wrap="square" rtlCol="0">
            <a:spAutoFit/>
          </a:bodyPr>
          <a:lstStyle/>
          <a:p>
            <a:pPr algn="ctr"/>
            <a:r>
              <a:rPr lang="en-US" sz="2400" dirty="0" err="1">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Behavioural</a:t>
            </a:r>
            <a:r>
              <a:rPr lang="en-US" sz="2400" dirty="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Statement</a:t>
            </a:r>
            <a:endParaRPr lang="en-ZA" sz="2400" dirty="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6663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7B32-01B2-4BE8-B14F-EAD078A2FDBF}"/>
              </a:ext>
            </a:extLst>
          </p:cNvPr>
          <p:cNvSpPr>
            <a:spLocks noGrp="1"/>
          </p:cNvSpPr>
          <p:nvPr>
            <p:ph type="title"/>
          </p:nvPr>
        </p:nvSpPr>
        <p:spPr/>
        <p:txBody>
          <a:bodyPr/>
          <a:lstStyle/>
          <a:p>
            <a:r>
              <a:rPr lang="en-US" dirty="0"/>
              <a:t>Six Domains</a:t>
            </a:r>
            <a:endParaRPr lang="en-ZA" dirty="0"/>
          </a:p>
        </p:txBody>
      </p:sp>
      <p:sp>
        <p:nvSpPr>
          <p:cNvPr id="3" name="Content Placeholder 2">
            <a:extLst>
              <a:ext uri="{FF2B5EF4-FFF2-40B4-BE49-F238E27FC236}">
                <a16:creationId xmlns:a16="http://schemas.microsoft.com/office/drawing/2014/main" id="{44136A1F-921C-422F-B263-768449DBCB82}"/>
              </a:ext>
            </a:extLst>
          </p:cNvPr>
          <p:cNvSpPr>
            <a:spLocks noGrp="1"/>
          </p:cNvSpPr>
          <p:nvPr>
            <p:ph idx="1"/>
          </p:nvPr>
        </p:nvSpPr>
        <p:spPr>
          <a:xfrm>
            <a:off x="7772400" y="2805816"/>
            <a:ext cx="3769360" cy="2435088"/>
          </a:xfrm>
        </p:spPr>
        <p:txBody>
          <a:bodyPr>
            <a:normAutofit/>
          </a:bodyPr>
          <a:lstStyle/>
          <a:p>
            <a:pPr marL="0" indent="0" algn="ctr">
              <a:buNone/>
            </a:pPr>
            <a:r>
              <a:rPr lang="en-US" sz="4000" dirty="0"/>
              <a:t>Domains are organized clusters of competencies</a:t>
            </a:r>
            <a:endParaRPr lang="en-ZA" sz="4000" dirty="0"/>
          </a:p>
        </p:txBody>
      </p:sp>
      <p:sp>
        <p:nvSpPr>
          <p:cNvPr id="4" name="Text Placeholder 3">
            <a:extLst>
              <a:ext uri="{FF2B5EF4-FFF2-40B4-BE49-F238E27FC236}">
                <a16:creationId xmlns:a16="http://schemas.microsoft.com/office/drawing/2014/main" id="{62127D15-9766-4AEA-AD14-E9B5360008D5}"/>
              </a:ext>
            </a:extLst>
          </p:cNvPr>
          <p:cNvSpPr>
            <a:spLocks noGrp="1"/>
          </p:cNvSpPr>
          <p:nvPr>
            <p:ph type="body" sz="half" idx="2"/>
          </p:nvPr>
        </p:nvSpPr>
        <p:spPr/>
        <p:txBody>
          <a:bodyPr>
            <a:noAutofit/>
          </a:bodyPr>
          <a:lstStyle/>
          <a:p>
            <a:pPr marL="457200" indent="-457200">
              <a:buAutoNum type="arabicPeriod"/>
            </a:pPr>
            <a:r>
              <a:rPr lang="en-US" sz="2800" dirty="0"/>
              <a:t>Public Health</a:t>
            </a:r>
          </a:p>
          <a:p>
            <a:pPr marL="457200" indent="-457200">
              <a:buAutoNum type="arabicPeriod"/>
            </a:pPr>
            <a:r>
              <a:rPr lang="en-US" sz="2800" dirty="0"/>
              <a:t>Safe and rational use of medicines and medical devices</a:t>
            </a:r>
          </a:p>
          <a:p>
            <a:pPr marL="457200" indent="-457200">
              <a:buAutoNum type="arabicPeriod"/>
            </a:pPr>
            <a:r>
              <a:rPr lang="en-US" sz="2800" dirty="0"/>
              <a:t>Supply of medicines and medical devices</a:t>
            </a:r>
          </a:p>
          <a:p>
            <a:pPr marL="457200" indent="-457200">
              <a:buAutoNum type="arabicPeriod"/>
            </a:pPr>
            <a:r>
              <a:rPr lang="en-US" sz="2800" dirty="0" err="1"/>
              <a:t>Organisational</a:t>
            </a:r>
            <a:r>
              <a:rPr lang="en-US" sz="2800" dirty="0"/>
              <a:t> and management skills</a:t>
            </a:r>
          </a:p>
          <a:p>
            <a:pPr marL="457200" indent="-457200">
              <a:buAutoNum type="arabicPeriod"/>
            </a:pPr>
            <a:r>
              <a:rPr lang="en-US" sz="2800" dirty="0"/>
              <a:t>Professional and personal practice (compulsory)</a:t>
            </a:r>
          </a:p>
          <a:p>
            <a:pPr marL="457200" indent="-457200">
              <a:buAutoNum type="arabicPeriod"/>
            </a:pPr>
            <a:r>
              <a:rPr lang="en-US" sz="2800" dirty="0"/>
              <a:t>Education, critical analysis and research</a:t>
            </a:r>
            <a:endParaRPr lang="en-ZA" sz="2800" dirty="0"/>
          </a:p>
        </p:txBody>
      </p:sp>
    </p:spTree>
    <p:extLst>
      <p:ext uri="{BB962C8B-B14F-4D97-AF65-F5344CB8AC3E}">
        <p14:creationId xmlns:p14="http://schemas.microsoft.com/office/powerpoint/2010/main" val="994135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6EB86D-68EB-418D-9C49-8C7D6FA554C5}"/>
              </a:ext>
            </a:extLst>
          </p:cNvPr>
          <p:cNvSpPr>
            <a:spLocks noGrp="1"/>
          </p:cNvSpPr>
          <p:nvPr>
            <p:ph type="title" orient="vert"/>
          </p:nvPr>
        </p:nvSpPr>
        <p:spPr/>
        <p:txBody>
          <a:bodyPr>
            <a:noAutofit/>
          </a:bodyPr>
          <a:lstStyle/>
          <a:p>
            <a:r>
              <a:rPr lang="en-US" sz="4000" dirty="0"/>
              <a:t>Competency Standards </a:t>
            </a:r>
            <a:endParaRPr lang="en-ZA" sz="4000" dirty="0"/>
          </a:p>
        </p:txBody>
      </p:sp>
      <p:sp>
        <p:nvSpPr>
          <p:cNvPr id="4" name="Vertical Text Placeholder 3">
            <a:extLst>
              <a:ext uri="{FF2B5EF4-FFF2-40B4-BE49-F238E27FC236}">
                <a16:creationId xmlns:a16="http://schemas.microsoft.com/office/drawing/2014/main" id="{F20FFEA9-C858-4309-8FDE-11CA603BD608}"/>
              </a:ext>
            </a:extLst>
          </p:cNvPr>
          <p:cNvSpPr>
            <a:spLocks noGrp="1"/>
          </p:cNvSpPr>
          <p:nvPr>
            <p:ph type="body" orient="vert" idx="10"/>
          </p:nvPr>
        </p:nvSpPr>
        <p:spPr>
          <a:xfrm rot="16200000">
            <a:off x="6433369" y="1185970"/>
            <a:ext cx="5254247" cy="5434759"/>
          </a:xfrm>
        </p:spPr>
        <p:txBody>
          <a:bodyPr>
            <a:normAutofit/>
          </a:bodyPr>
          <a:lstStyle/>
          <a:p>
            <a:r>
              <a:rPr lang="en-US" dirty="0"/>
              <a:t>Part of a domain</a:t>
            </a:r>
          </a:p>
          <a:p>
            <a:r>
              <a:rPr lang="en-US" dirty="0"/>
              <a:t>How does domain apply to you?</a:t>
            </a:r>
          </a:p>
          <a:p>
            <a:r>
              <a:rPr lang="en-US" dirty="0"/>
              <a:t>Introduction to domain</a:t>
            </a:r>
          </a:p>
          <a:p>
            <a:r>
              <a:rPr lang="en-US" dirty="0"/>
              <a:t>Competencies</a:t>
            </a:r>
          </a:p>
          <a:p>
            <a:r>
              <a:rPr lang="en-US" dirty="0" err="1"/>
              <a:t>Behavioural</a:t>
            </a:r>
            <a:r>
              <a:rPr lang="en-US" dirty="0"/>
              <a:t> statements</a:t>
            </a:r>
          </a:p>
          <a:p>
            <a:r>
              <a:rPr lang="en-US" dirty="0"/>
              <a:t>Entry level</a:t>
            </a:r>
          </a:p>
          <a:p>
            <a:r>
              <a:rPr lang="en-US" dirty="0"/>
              <a:t>Intermediate practice</a:t>
            </a:r>
          </a:p>
          <a:p>
            <a:r>
              <a:rPr lang="en-US" dirty="0"/>
              <a:t>Advanced practice</a:t>
            </a:r>
          </a:p>
          <a:p>
            <a:r>
              <a:rPr lang="en-US" dirty="0"/>
              <a:t>Assessment tick box</a:t>
            </a:r>
            <a:endParaRPr lang="en-ZA" dirty="0"/>
          </a:p>
        </p:txBody>
      </p:sp>
      <p:pic>
        <p:nvPicPr>
          <p:cNvPr id="5" name="Content Placeholder 3">
            <a:extLst>
              <a:ext uri="{FF2B5EF4-FFF2-40B4-BE49-F238E27FC236}">
                <a16:creationId xmlns:a16="http://schemas.microsoft.com/office/drawing/2014/main" id="{D252FDE2-CA47-4D3C-A0F0-22BD6DDB9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958" y="2649857"/>
            <a:ext cx="2674863" cy="3272037"/>
          </a:xfrm>
          <a:prstGeom prst="rect">
            <a:avLst/>
          </a:prstGeom>
        </p:spPr>
      </p:pic>
      <p:sp>
        <p:nvSpPr>
          <p:cNvPr id="6" name="Rounded Rectangular Callout 7">
            <a:extLst>
              <a:ext uri="{FF2B5EF4-FFF2-40B4-BE49-F238E27FC236}">
                <a16:creationId xmlns:a16="http://schemas.microsoft.com/office/drawing/2014/main" id="{97F98507-C474-4DD5-8DD7-60E62F300919}"/>
              </a:ext>
            </a:extLst>
          </p:cNvPr>
          <p:cNvSpPr/>
          <p:nvPr/>
        </p:nvSpPr>
        <p:spPr>
          <a:xfrm>
            <a:off x="2017238" y="633634"/>
            <a:ext cx="1970302" cy="2016223"/>
          </a:xfrm>
          <a:prstGeom prst="wedgeRoundRectCallout">
            <a:avLst>
              <a:gd name="adj1" fmla="val -36368"/>
              <a:gd name="adj2" fmla="val 48274"/>
              <a:gd name="adj3" fmla="val 16667"/>
            </a:avLst>
          </a:prstGeom>
          <a:solidFill>
            <a:schemeClr val="accent1">
              <a:lumMod val="50000"/>
            </a:schemeClr>
          </a:solidFill>
          <a:ln w="57150" cap="flat" cmpd="sng" algn="ctr">
            <a:solidFill>
              <a:schemeClr val="bg2">
                <a:lumMod val="9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ZA" sz="2400" b="0" i="0" u="none" strike="noStrike" kern="0" cap="none" spc="0" normalizeH="0" baseline="0" noProof="0" dirty="0">
                <a:ln>
                  <a:noFill/>
                </a:ln>
                <a:solidFill>
                  <a:schemeClr val="bg2"/>
                </a:solidFill>
                <a:effectLst/>
                <a:uLnTx/>
                <a:uFillTx/>
                <a:latin typeface="+mj-lt"/>
                <a:cs typeface="Times New Roman"/>
              </a:rPr>
              <a:t>Take note of how each CS is structured</a:t>
            </a:r>
          </a:p>
        </p:txBody>
      </p:sp>
      <p:sp>
        <p:nvSpPr>
          <p:cNvPr id="7" name="Rounded Rectangular Callout 7">
            <a:extLst>
              <a:ext uri="{FF2B5EF4-FFF2-40B4-BE49-F238E27FC236}">
                <a16:creationId xmlns:a16="http://schemas.microsoft.com/office/drawing/2014/main" id="{540891EE-3BCE-4389-86C5-B6D4248EAD78}"/>
              </a:ext>
            </a:extLst>
          </p:cNvPr>
          <p:cNvSpPr/>
          <p:nvPr/>
        </p:nvSpPr>
        <p:spPr>
          <a:xfrm rot="21360085">
            <a:off x="9736659" y="3775938"/>
            <a:ext cx="1791816" cy="475788"/>
          </a:xfrm>
          <a:prstGeom prst="wedgeRoundRectCallout">
            <a:avLst>
              <a:gd name="adj1" fmla="val -36368"/>
              <a:gd name="adj2" fmla="val 48274"/>
              <a:gd name="adj3" fmla="val 16667"/>
            </a:avLst>
          </a:prstGeom>
          <a:solidFill>
            <a:schemeClr val="accent1">
              <a:lumMod val="50000"/>
            </a:schemeClr>
          </a:solidFill>
          <a:ln w="57150" cap="flat" cmpd="sng" algn="ctr">
            <a:solidFill>
              <a:schemeClr val="bg2">
                <a:lumMod val="9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ZA" sz="2400" b="0" i="0" u="none" strike="noStrike" kern="0" cap="none" spc="0" normalizeH="0" baseline="0" noProof="0" dirty="0">
                <a:ln>
                  <a:noFill/>
                </a:ln>
                <a:solidFill>
                  <a:schemeClr val="bg2"/>
                </a:solidFill>
                <a:effectLst/>
                <a:uLnTx/>
                <a:uFillTx/>
                <a:latin typeface="+mj-lt"/>
                <a:cs typeface="Times New Roman"/>
              </a:rPr>
              <a:t>For interns </a:t>
            </a:r>
          </a:p>
        </p:txBody>
      </p:sp>
      <p:sp>
        <p:nvSpPr>
          <p:cNvPr id="8" name="Rounded Rectangular Callout 7">
            <a:extLst>
              <a:ext uri="{FF2B5EF4-FFF2-40B4-BE49-F238E27FC236}">
                <a16:creationId xmlns:a16="http://schemas.microsoft.com/office/drawing/2014/main" id="{B9C1C5F6-4053-4184-894E-02FC768FB1FE}"/>
              </a:ext>
            </a:extLst>
          </p:cNvPr>
          <p:cNvSpPr/>
          <p:nvPr/>
        </p:nvSpPr>
        <p:spPr>
          <a:xfrm rot="20703473">
            <a:off x="9780098" y="4724472"/>
            <a:ext cx="1782708" cy="475788"/>
          </a:xfrm>
          <a:prstGeom prst="wedgeRoundRectCallout">
            <a:avLst>
              <a:gd name="adj1" fmla="val -36368"/>
              <a:gd name="adj2" fmla="val 48274"/>
              <a:gd name="adj3" fmla="val 16667"/>
            </a:avLst>
          </a:prstGeom>
          <a:solidFill>
            <a:schemeClr val="accent1">
              <a:lumMod val="50000"/>
            </a:schemeClr>
          </a:solidFill>
          <a:ln w="57150" cap="flat" cmpd="sng" algn="ctr">
            <a:solidFill>
              <a:schemeClr val="bg2">
                <a:lumMod val="9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ZA" sz="2400" b="0" i="0" u="none" strike="noStrike" kern="0" cap="none" spc="0" normalizeH="0" baseline="0" noProof="0" dirty="0">
                <a:ln>
                  <a:noFill/>
                </a:ln>
                <a:solidFill>
                  <a:schemeClr val="bg2"/>
                </a:solidFill>
                <a:effectLst/>
                <a:uLnTx/>
                <a:uFillTx/>
                <a:latin typeface="+mj-lt"/>
                <a:cs typeface="Times New Roman"/>
              </a:rPr>
              <a:t>Later</a:t>
            </a:r>
          </a:p>
        </p:txBody>
      </p:sp>
      <p:sp>
        <p:nvSpPr>
          <p:cNvPr id="9" name="Down Arrow 2">
            <a:extLst>
              <a:ext uri="{FF2B5EF4-FFF2-40B4-BE49-F238E27FC236}">
                <a16:creationId xmlns:a16="http://schemas.microsoft.com/office/drawing/2014/main" id="{E0FF43D4-6C31-4650-9ABD-DCE4B0725821}"/>
              </a:ext>
            </a:extLst>
          </p:cNvPr>
          <p:cNvSpPr/>
          <p:nvPr/>
        </p:nvSpPr>
        <p:spPr>
          <a:xfrm rot="5181554">
            <a:off x="9020888" y="3568188"/>
            <a:ext cx="448811" cy="980686"/>
          </a:xfrm>
          <a:prstGeom prst="downArrow">
            <a:avLst/>
          </a:prstGeom>
          <a:solidFill>
            <a:schemeClr val="accent1">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94172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5D063-4AFC-4529-BCB5-8CB73F4BA003}"/>
              </a:ext>
            </a:extLst>
          </p:cNvPr>
          <p:cNvSpPr>
            <a:spLocks noGrp="1"/>
          </p:cNvSpPr>
          <p:nvPr>
            <p:ph type="title"/>
          </p:nvPr>
        </p:nvSpPr>
        <p:spPr/>
        <p:txBody>
          <a:bodyPr/>
          <a:lstStyle/>
          <a:p>
            <a:r>
              <a:rPr lang="en-US" dirty="0"/>
              <a:t>Competency framework example</a:t>
            </a:r>
            <a:endParaRPr lang="en-ZA" dirty="0"/>
          </a:p>
        </p:txBody>
      </p:sp>
      <p:graphicFrame>
        <p:nvGraphicFramePr>
          <p:cNvPr id="5" name="Content Placeholder 4">
            <a:extLst>
              <a:ext uri="{FF2B5EF4-FFF2-40B4-BE49-F238E27FC236}">
                <a16:creationId xmlns:a16="http://schemas.microsoft.com/office/drawing/2014/main" id="{A1E2BEE7-099C-40A4-B744-6C1B4A2E638B}"/>
              </a:ext>
            </a:extLst>
          </p:cNvPr>
          <p:cNvGraphicFramePr>
            <a:graphicFrameLocks noGrp="1"/>
          </p:cNvGraphicFramePr>
          <p:nvPr>
            <p:ph idx="1"/>
            <p:extLst>
              <p:ext uri="{D42A27DB-BD31-4B8C-83A1-F6EECF244321}">
                <p14:modId xmlns:p14="http://schemas.microsoft.com/office/powerpoint/2010/main" val="2219391981"/>
              </p:ext>
            </p:extLst>
          </p:nvPr>
        </p:nvGraphicFramePr>
        <p:xfrm>
          <a:off x="1981200" y="1631234"/>
          <a:ext cx="876545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5066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263AC-953F-4F39-94CD-92B2141E1E3E}"/>
              </a:ext>
            </a:extLst>
          </p:cNvPr>
          <p:cNvSpPr>
            <a:spLocks noGrp="1"/>
          </p:cNvSpPr>
          <p:nvPr>
            <p:ph type="title"/>
          </p:nvPr>
        </p:nvSpPr>
        <p:spPr>
          <a:xfrm>
            <a:off x="1245417" y="-7189"/>
            <a:ext cx="10435303" cy="775417"/>
          </a:xfrm>
        </p:spPr>
        <p:txBody>
          <a:bodyPr>
            <a:normAutofit fontScale="90000"/>
          </a:bodyPr>
          <a:lstStyle/>
          <a:p>
            <a:r>
              <a:rPr lang="en-US" dirty="0"/>
              <a:t>Structure of the Competency Standards</a:t>
            </a:r>
            <a:endParaRPr lang="en-ZA" dirty="0"/>
          </a:p>
        </p:txBody>
      </p:sp>
      <p:pic>
        <p:nvPicPr>
          <p:cNvPr id="6" name="Content Placeholder 5">
            <a:extLst>
              <a:ext uri="{FF2B5EF4-FFF2-40B4-BE49-F238E27FC236}">
                <a16:creationId xmlns:a16="http://schemas.microsoft.com/office/drawing/2014/main" id="{5066EDC5-2778-20D4-E437-CE7812574C83}"/>
              </a:ext>
            </a:extLst>
          </p:cNvPr>
          <p:cNvPicPr>
            <a:picLocks noGrp="1" noChangeAspect="1"/>
          </p:cNvPicPr>
          <p:nvPr>
            <p:ph idx="1"/>
          </p:nvPr>
        </p:nvPicPr>
        <p:blipFill>
          <a:blip r:embed="rId2"/>
          <a:stretch>
            <a:fillRect/>
          </a:stretch>
        </p:blipFill>
        <p:spPr>
          <a:xfrm>
            <a:off x="1927124" y="3500284"/>
            <a:ext cx="7261910" cy="3200677"/>
          </a:xfrm>
        </p:spPr>
      </p:pic>
      <p:pic>
        <p:nvPicPr>
          <p:cNvPr id="9" name="Picture 8">
            <a:extLst>
              <a:ext uri="{FF2B5EF4-FFF2-40B4-BE49-F238E27FC236}">
                <a16:creationId xmlns:a16="http://schemas.microsoft.com/office/drawing/2014/main" id="{EF8CB85C-3978-DB5A-A7A5-F395575878C8}"/>
              </a:ext>
            </a:extLst>
          </p:cNvPr>
          <p:cNvPicPr>
            <a:picLocks noChangeAspect="1"/>
          </p:cNvPicPr>
          <p:nvPr/>
        </p:nvPicPr>
        <p:blipFill>
          <a:blip r:embed="rId3"/>
          <a:stretch>
            <a:fillRect/>
          </a:stretch>
        </p:blipFill>
        <p:spPr>
          <a:xfrm>
            <a:off x="2073239" y="922281"/>
            <a:ext cx="7185061" cy="2578003"/>
          </a:xfrm>
          <a:prstGeom prst="rect">
            <a:avLst/>
          </a:prstGeom>
        </p:spPr>
      </p:pic>
    </p:spTree>
    <p:extLst>
      <p:ext uri="{BB962C8B-B14F-4D97-AF65-F5344CB8AC3E}">
        <p14:creationId xmlns:p14="http://schemas.microsoft.com/office/powerpoint/2010/main" val="967421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2CDBF-AD5A-3CE5-3417-23C27515E9AD}"/>
              </a:ext>
            </a:extLst>
          </p:cNvPr>
          <p:cNvSpPr>
            <a:spLocks noGrp="1"/>
          </p:cNvSpPr>
          <p:nvPr>
            <p:ph type="title"/>
          </p:nvPr>
        </p:nvSpPr>
        <p:spPr>
          <a:xfrm>
            <a:off x="1130300" y="83282"/>
            <a:ext cx="9931400" cy="775417"/>
          </a:xfrm>
        </p:spPr>
        <p:txBody>
          <a:bodyPr/>
          <a:lstStyle/>
          <a:p>
            <a:r>
              <a:rPr lang="en-ZA" dirty="0"/>
              <a:t>Ensuring and maintaining Quality</a:t>
            </a:r>
          </a:p>
        </p:txBody>
      </p:sp>
      <p:pic>
        <p:nvPicPr>
          <p:cNvPr id="6" name="Content Placeholder 5">
            <a:extLst>
              <a:ext uri="{FF2B5EF4-FFF2-40B4-BE49-F238E27FC236}">
                <a16:creationId xmlns:a16="http://schemas.microsoft.com/office/drawing/2014/main" id="{147B0BA9-DD41-2792-EBBA-9F5409653EC1}"/>
              </a:ext>
            </a:extLst>
          </p:cNvPr>
          <p:cNvPicPr>
            <a:picLocks noGrp="1" noChangeAspect="1"/>
          </p:cNvPicPr>
          <p:nvPr>
            <p:ph sz="half" idx="1"/>
          </p:nvPr>
        </p:nvPicPr>
        <p:blipFill>
          <a:blip r:embed="rId3"/>
          <a:stretch>
            <a:fillRect/>
          </a:stretch>
        </p:blipFill>
        <p:spPr>
          <a:xfrm>
            <a:off x="1388806" y="1183649"/>
            <a:ext cx="6343068" cy="568483"/>
          </a:xfrm>
          <a:ln>
            <a:solidFill>
              <a:schemeClr val="accent1">
                <a:shade val="15000"/>
              </a:schemeClr>
            </a:solidFill>
          </a:ln>
        </p:spPr>
      </p:pic>
      <p:sp>
        <p:nvSpPr>
          <p:cNvPr id="7" name="TextBox 6">
            <a:extLst>
              <a:ext uri="{FF2B5EF4-FFF2-40B4-BE49-F238E27FC236}">
                <a16:creationId xmlns:a16="http://schemas.microsoft.com/office/drawing/2014/main" id="{BDA9E258-43CA-4D50-6DF8-966ADF36D6A6}"/>
              </a:ext>
            </a:extLst>
          </p:cNvPr>
          <p:cNvSpPr txBox="1"/>
          <p:nvPr/>
        </p:nvSpPr>
        <p:spPr>
          <a:xfrm>
            <a:off x="1388806" y="775726"/>
            <a:ext cx="3534132" cy="369332"/>
          </a:xfrm>
          <a:prstGeom prst="rect">
            <a:avLst/>
          </a:prstGeom>
          <a:noFill/>
        </p:spPr>
        <p:txBody>
          <a:bodyPr wrap="square" rtlCol="0">
            <a:spAutoFit/>
          </a:bodyPr>
          <a:lstStyle/>
          <a:p>
            <a:r>
              <a:rPr lang="en-ZA" b="1" dirty="0"/>
              <a:t>NB! SAPC Intern Manual says</a:t>
            </a:r>
          </a:p>
        </p:txBody>
      </p:sp>
      <p:sp>
        <p:nvSpPr>
          <p:cNvPr id="8" name="TextBox 7">
            <a:extLst>
              <a:ext uri="{FF2B5EF4-FFF2-40B4-BE49-F238E27FC236}">
                <a16:creationId xmlns:a16="http://schemas.microsoft.com/office/drawing/2014/main" id="{BCA31969-950D-5638-B168-39900F1BB834}"/>
              </a:ext>
            </a:extLst>
          </p:cNvPr>
          <p:cNvSpPr txBox="1"/>
          <p:nvPr/>
        </p:nvSpPr>
        <p:spPr>
          <a:xfrm>
            <a:off x="147483" y="1790724"/>
            <a:ext cx="4350397" cy="923330"/>
          </a:xfrm>
          <a:prstGeom prst="rect">
            <a:avLst/>
          </a:prstGeom>
          <a:noFill/>
        </p:spPr>
        <p:txBody>
          <a:bodyPr wrap="square" rtlCol="0">
            <a:spAutoFit/>
          </a:bodyPr>
          <a:lstStyle/>
          <a:p>
            <a:r>
              <a:rPr lang="en-ZA" dirty="0"/>
              <a:t>Have a checklist to evaluate quality</a:t>
            </a:r>
          </a:p>
          <a:p>
            <a:endParaRPr lang="en-ZA" dirty="0"/>
          </a:p>
          <a:p>
            <a:endParaRPr lang="en-ZA" dirty="0"/>
          </a:p>
        </p:txBody>
      </p:sp>
      <p:graphicFrame>
        <p:nvGraphicFramePr>
          <p:cNvPr id="13" name="Content Placeholder 12">
            <a:extLst>
              <a:ext uri="{FF2B5EF4-FFF2-40B4-BE49-F238E27FC236}">
                <a16:creationId xmlns:a16="http://schemas.microsoft.com/office/drawing/2014/main" id="{300F303E-2940-F62E-5CC8-6A4D372F8F64}"/>
              </a:ext>
            </a:extLst>
          </p:cNvPr>
          <p:cNvGraphicFramePr>
            <a:graphicFrameLocks noGrp="1"/>
          </p:cNvGraphicFramePr>
          <p:nvPr>
            <p:ph sz="half" idx="2"/>
            <p:extLst>
              <p:ext uri="{D42A27DB-BD31-4B8C-83A1-F6EECF244321}">
                <p14:modId xmlns:p14="http://schemas.microsoft.com/office/powerpoint/2010/main" val="747548566"/>
              </p:ext>
            </p:extLst>
          </p:nvPr>
        </p:nvGraphicFramePr>
        <p:xfrm>
          <a:off x="288921" y="2231059"/>
          <a:ext cx="4634017" cy="4382730"/>
        </p:xfrm>
        <a:graphic>
          <a:graphicData uri="http://schemas.openxmlformats.org/drawingml/2006/table">
            <a:tbl>
              <a:tblPr firstRow="1" bandRow="1">
                <a:tableStyleId>{5C22544A-7EE6-4342-B048-85BDC9FD1C3A}</a:tableStyleId>
              </a:tblPr>
              <a:tblGrid>
                <a:gridCol w="4634017">
                  <a:extLst>
                    <a:ext uri="{9D8B030D-6E8A-4147-A177-3AD203B41FA5}">
                      <a16:colId xmlns:a16="http://schemas.microsoft.com/office/drawing/2014/main" val="3563969194"/>
                    </a:ext>
                  </a:extLst>
                </a:gridCol>
              </a:tblGrid>
              <a:tr h="398430">
                <a:tc>
                  <a:txBody>
                    <a:bodyPr/>
                    <a:lstStyle/>
                    <a:p>
                      <a:r>
                        <a:rPr lang="en-ZA" dirty="0"/>
                        <a:t>Checklist</a:t>
                      </a:r>
                    </a:p>
                  </a:txBody>
                  <a:tcPr/>
                </a:tc>
                <a:extLst>
                  <a:ext uri="{0D108BD9-81ED-4DB2-BD59-A6C34878D82A}">
                    <a16:rowId xmlns:a16="http://schemas.microsoft.com/office/drawing/2014/main" val="225927780"/>
                  </a:ext>
                </a:extLst>
              </a:tr>
              <a:tr h="996075">
                <a:tc>
                  <a:txBody>
                    <a:bodyPr/>
                    <a:lstStyle/>
                    <a:p>
                      <a:r>
                        <a:rPr lang="en-ZA" b="1" dirty="0"/>
                        <a:t>Relevance:</a:t>
                      </a:r>
                      <a:r>
                        <a:rPr lang="en-ZA" dirty="0"/>
                        <a:t> </a:t>
                      </a:r>
                    </a:p>
                    <a:p>
                      <a:r>
                        <a:rPr lang="en-ZA" dirty="0"/>
                        <a:t>Are the learning activities aligned with the intern’s role and goals?</a:t>
                      </a:r>
                    </a:p>
                  </a:txBody>
                  <a:tcPr/>
                </a:tc>
                <a:extLst>
                  <a:ext uri="{0D108BD9-81ED-4DB2-BD59-A6C34878D82A}">
                    <a16:rowId xmlns:a16="http://schemas.microsoft.com/office/drawing/2014/main" val="3806411865"/>
                  </a:ext>
                </a:extLst>
              </a:tr>
              <a:tr h="996075">
                <a:tc>
                  <a:txBody>
                    <a:bodyPr/>
                    <a:lstStyle/>
                    <a:p>
                      <a:r>
                        <a:rPr lang="en-ZA" b="1" dirty="0"/>
                        <a:t>Appraisal:</a:t>
                      </a:r>
                      <a:r>
                        <a:rPr lang="en-ZA" dirty="0"/>
                        <a:t> Is there evidence of relevant knowledge and skill acquired?</a:t>
                      </a:r>
                    </a:p>
                  </a:txBody>
                  <a:tcPr/>
                </a:tc>
                <a:extLst>
                  <a:ext uri="{0D108BD9-81ED-4DB2-BD59-A6C34878D82A}">
                    <a16:rowId xmlns:a16="http://schemas.microsoft.com/office/drawing/2014/main" val="1653320285"/>
                  </a:ext>
                </a:extLst>
              </a:tr>
              <a:tr h="996075">
                <a:tc>
                  <a:txBody>
                    <a:bodyPr/>
                    <a:lstStyle/>
                    <a:p>
                      <a:r>
                        <a:rPr lang="en-ZA" b="1" dirty="0"/>
                        <a:t>Outcomes:</a:t>
                      </a:r>
                      <a:r>
                        <a:rPr lang="en-ZA" dirty="0"/>
                        <a:t> Are the outcomes specific, measurable, and linked to professional improvement?</a:t>
                      </a:r>
                    </a:p>
                  </a:txBody>
                  <a:tcPr/>
                </a:tc>
                <a:extLst>
                  <a:ext uri="{0D108BD9-81ED-4DB2-BD59-A6C34878D82A}">
                    <a16:rowId xmlns:a16="http://schemas.microsoft.com/office/drawing/2014/main" val="3103841277"/>
                  </a:ext>
                </a:extLst>
              </a:tr>
              <a:tr h="996075">
                <a:tc>
                  <a:txBody>
                    <a:bodyPr/>
                    <a:lstStyle/>
                    <a:p>
                      <a:r>
                        <a:rPr lang="en-ZA" b="1" dirty="0"/>
                        <a:t>Completeness:</a:t>
                      </a:r>
                      <a:r>
                        <a:rPr lang="en-ZA" dirty="0"/>
                        <a:t> Does the submission follow the required format and address all required sections?</a:t>
                      </a:r>
                    </a:p>
                  </a:txBody>
                  <a:tcPr/>
                </a:tc>
                <a:extLst>
                  <a:ext uri="{0D108BD9-81ED-4DB2-BD59-A6C34878D82A}">
                    <a16:rowId xmlns:a16="http://schemas.microsoft.com/office/drawing/2014/main" val="57878196"/>
                  </a:ext>
                </a:extLst>
              </a:tr>
            </a:tbl>
          </a:graphicData>
        </a:graphic>
      </p:graphicFrame>
      <p:sp>
        <p:nvSpPr>
          <p:cNvPr id="17" name="Arrow: Right 16">
            <a:extLst>
              <a:ext uri="{FF2B5EF4-FFF2-40B4-BE49-F238E27FC236}">
                <a16:creationId xmlns:a16="http://schemas.microsoft.com/office/drawing/2014/main" id="{16F247C4-950A-4F0E-3512-99BADE65F8C9}"/>
              </a:ext>
            </a:extLst>
          </p:cNvPr>
          <p:cNvSpPr/>
          <p:nvPr/>
        </p:nvSpPr>
        <p:spPr>
          <a:xfrm>
            <a:off x="5267750" y="4122177"/>
            <a:ext cx="1257635" cy="5702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TextBox 17">
            <a:extLst>
              <a:ext uri="{FF2B5EF4-FFF2-40B4-BE49-F238E27FC236}">
                <a16:creationId xmlns:a16="http://schemas.microsoft.com/office/drawing/2014/main" id="{F158F9A8-F8D0-22AF-B178-C5CFFCA49DD9}"/>
              </a:ext>
            </a:extLst>
          </p:cNvPr>
          <p:cNvSpPr txBox="1"/>
          <p:nvPr/>
        </p:nvSpPr>
        <p:spPr>
          <a:xfrm>
            <a:off x="6820565" y="2165552"/>
            <a:ext cx="5223952" cy="4513744"/>
          </a:xfrm>
          <a:prstGeom prst="rect">
            <a:avLst/>
          </a:prstGeom>
          <a:solidFill>
            <a:schemeClr val="accent1">
              <a:lumMod val="40000"/>
              <a:lumOff val="60000"/>
            </a:schemeClr>
          </a:solidFill>
        </p:spPr>
        <p:txBody>
          <a:bodyPr wrap="square" rtlCol="0">
            <a:spAutoFit/>
          </a:bodyPr>
          <a:lstStyle/>
          <a:p>
            <a:r>
              <a:rPr lang="en-ZA" dirty="0"/>
              <a:t>Gain an in-depth understanding of the PoE process for interns. </a:t>
            </a:r>
          </a:p>
          <a:p>
            <a:r>
              <a:rPr lang="en-ZA" dirty="0"/>
              <a:t>Provide </a:t>
            </a:r>
            <a:r>
              <a:rPr lang="en-ZA" b="1" dirty="0"/>
              <a:t>constructive feedback</a:t>
            </a:r>
          </a:p>
          <a:p>
            <a:r>
              <a:rPr lang="en-ZA" b="1" dirty="0"/>
              <a:t>Request evidence and check</a:t>
            </a:r>
            <a:r>
              <a:rPr lang="en-ZA" dirty="0"/>
              <a:t> for confidentiality, calculation errors, legislation relevance, plagiarism, falsified evidence.</a:t>
            </a:r>
          </a:p>
          <a:p>
            <a:r>
              <a:rPr lang="en-ZA" b="1" dirty="0"/>
              <a:t>Suggest areas of further learning.</a:t>
            </a:r>
          </a:p>
          <a:p>
            <a:r>
              <a:rPr lang="en-ZA" b="1" dirty="0"/>
              <a:t>Provide post submission support </a:t>
            </a:r>
          </a:p>
          <a:p>
            <a:pPr marL="285750" indent="-285750">
              <a:buFont typeface="Arial" panose="020B0604020202020204" pitchFamily="34" charset="0"/>
              <a:buChar char="•"/>
            </a:pPr>
            <a:r>
              <a:rPr lang="en-ZA" dirty="0"/>
              <a:t>Discuss Feedback</a:t>
            </a:r>
          </a:p>
          <a:p>
            <a:pPr marL="285750" indent="-285750">
              <a:buFont typeface="Arial" panose="020B0604020202020204" pitchFamily="34" charset="0"/>
              <a:buChar char="•"/>
            </a:pPr>
            <a:r>
              <a:rPr lang="en-ZA" dirty="0"/>
              <a:t>Encourage Self-Assessment</a:t>
            </a:r>
          </a:p>
          <a:p>
            <a:pPr marL="285750" indent="-285750">
              <a:buFont typeface="Arial" panose="020B0604020202020204" pitchFamily="34" charset="0"/>
              <a:buChar char="•"/>
            </a:pPr>
            <a:r>
              <a:rPr lang="en-ZA" dirty="0"/>
              <a:t>Promote Iteration</a:t>
            </a:r>
          </a:p>
          <a:p>
            <a:r>
              <a:rPr lang="en-ZA" b="1" dirty="0"/>
              <a:t>Maintain quality assurance</a:t>
            </a:r>
          </a:p>
          <a:p>
            <a:pPr marL="285750" indent="-285750">
              <a:buFont typeface="Arial" panose="020B0604020202020204" pitchFamily="34" charset="0"/>
              <a:buChar char="•"/>
            </a:pPr>
            <a:r>
              <a:rPr lang="en-ZA" dirty="0"/>
              <a:t>Compare Submissions</a:t>
            </a:r>
          </a:p>
          <a:p>
            <a:pPr marL="285750" indent="-285750">
              <a:buFont typeface="Arial" panose="020B0604020202020204" pitchFamily="34" charset="0"/>
              <a:buChar char="•"/>
            </a:pPr>
            <a:r>
              <a:rPr lang="en-ZA" dirty="0"/>
              <a:t>Use Peer Review</a:t>
            </a:r>
          </a:p>
          <a:p>
            <a:pPr marL="285750" indent="-285750">
              <a:buFont typeface="Arial" panose="020B0604020202020204" pitchFamily="34" charset="0"/>
              <a:buChar char="•"/>
            </a:pPr>
            <a:r>
              <a:rPr lang="en-ZA" dirty="0"/>
              <a:t>Audit Regularly</a:t>
            </a:r>
          </a:p>
          <a:p>
            <a:endParaRPr lang="en-ZA" dirty="0"/>
          </a:p>
        </p:txBody>
      </p:sp>
      <p:sp>
        <p:nvSpPr>
          <p:cNvPr id="24" name="Rectangle 23">
            <a:extLst>
              <a:ext uri="{FF2B5EF4-FFF2-40B4-BE49-F238E27FC236}">
                <a16:creationId xmlns:a16="http://schemas.microsoft.com/office/drawing/2014/main" id="{2D7DA48C-D27C-5628-13C7-EC5527203919}"/>
              </a:ext>
            </a:extLst>
          </p:cNvPr>
          <p:cNvSpPr/>
          <p:nvPr/>
        </p:nvSpPr>
        <p:spPr>
          <a:xfrm>
            <a:off x="1542767" y="6328654"/>
            <a:ext cx="7889774" cy="57027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t>Have fun when tutoring, make the learning continuous with the intern and not regimented</a:t>
            </a:r>
          </a:p>
        </p:txBody>
      </p:sp>
    </p:spTree>
    <p:extLst>
      <p:ext uri="{BB962C8B-B14F-4D97-AF65-F5344CB8AC3E}">
        <p14:creationId xmlns:p14="http://schemas.microsoft.com/office/powerpoint/2010/main" val="57429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49C61-B12A-4F7F-A59A-2EA3312AEB2F}"/>
              </a:ext>
            </a:extLst>
          </p:cNvPr>
          <p:cNvSpPr>
            <a:spLocks noGrp="1"/>
          </p:cNvSpPr>
          <p:nvPr>
            <p:ph type="title"/>
          </p:nvPr>
        </p:nvSpPr>
        <p:spPr/>
        <p:txBody>
          <a:bodyPr/>
          <a:lstStyle/>
          <a:p>
            <a:r>
              <a:rPr lang="en-US" dirty="0"/>
              <a:t>PoE Requirements</a:t>
            </a:r>
            <a:endParaRPr lang="en-ZA" dirty="0"/>
          </a:p>
        </p:txBody>
      </p:sp>
      <p:sp>
        <p:nvSpPr>
          <p:cNvPr id="4" name="Content Placeholder 3">
            <a:extLst>
              <a:ext uri="{FF2B5EF4-FFF2-40B4-BE49-F238E27FC236}">
                <a16:creationId xmlns:a16="http://schemas.microsoft.com/office/drawing/2014/main" id="{FDA8021B-819F-42F0-99E8-DF93D7B260D7}"/>
              </a:ext>
            </a:extLst>
          </p:cNvPr>
          <p:cNvSpPr>
            <a:spLocks noGrp="1"/>
          </p:cNvSpPr>
          <p:nvPr>
            <p:ph sz="half" idx="2"/>
          </p:nvPr>
        </p:nvSpPr>
        <p:spPr>
          <a:xfrm>
            <a:off x="1199058" y="3577870"/>
            <a:ext cx="8112090" cy="2923632"/>
          </a:xfrm>
          <a:solidFill>
            <a:schemeClr val="accent5">
              <a:lumMod val="60000"/>
              <a:lumOff val="40000"/>
            </a:schemeClr>
          </a:solidFill>
        </p:spPr>
        <p:txBody>
          <a:bodyPr>
            <a:normAutofit/>
          </a:bodyPr>
          <a:lstStyle/>
          <a:p>
            <a:r>
              <a:rPr lang="en-US" sz="1600" dirty="0"/>
              <a:t>From each Domain one competency standard must be chosen</a:t>
            </a:r>
          </a:p>
          <a:p>
            <a:pPr lvl="1">
              <a:buFont typeface="Arial" panose="020B0604020202020204" pitchFamily="34" charset="0"/>
              <a:buChar char="•"/>
            </a:pPr>
            <a:r>
              <a:rPr lang="en-US" sz="1600" dirty="0"/>
              <a:t>Read all the </a:t>
            </a:r>
            <a:r>
              <a:rPr lang="en-US" sz="1600" dirty="0" err="1"/>
              <a:t>behavioural</a:t>
            </a:r>
            <a:r>
              <a:rPr lang="en-US" sz="1600" dirty="0"/>
              <a:t> statements carefully</a:t>
            </a:r>
          </a:p>
          <a:p>
            <a:pPr lvl="1">
              <a:buFont typeface="Arial" panose="020B0604020202020204" pitchFamily="34" charset="0"/>
              <a:buChar char="•"/>
            </a:pPr>
            <a:r>
              <a:rPr lang="en-US" sz="1600" b="1" dirty="0"/>
              <a:t>1-3 </a:t>
            </a:r>
            <a:r>
              <a:rPr lang="en-US" sz="1600" b="1" dirty="0" err="1"/>
              <a:t>behavioural</a:t>
            </a:r>
            <a:r>
              <a:rPr lang="en-US" sz="1600" b="1" dirty="0"/>
              <a:t> statements = evidence is needed for ALL the statements (100%)</a:t>
            </a:r>
          </a:p>
          <a:p>
            <a:pPr lvl="1">
              <a:buFont typeface="Arial" panose="020B0604020202020204" pitchFamily="34" charset="0"/>
              <a:buChar char="•"/>
            </a:pPr>
            <a:r>
              <a:rPr lang="en-US" sz="1600" dirty="0"/>
              <a:t>If there are </a:t>
            </a:r>
            <a:r>
              <a:rPr lang="en-US" sz="1600" b="1" dirty="0"/>
              <a:t>≥4 </a:t>
            </a:r>
            <a:r>
              <a:rPr lang="en-US" sz="1600" b="1" dirty="0" err="1"/>
              <a:t>behavioural</a:t>
            </a:r>
            <a:r>
              <a:rPr lang="en-US" sz="1600" b="1" dirty="0"/>
              <a:t> statements</a:t>
            </a:r>
            <a:r>
              <a:rPr lang="en-US" sz="1600" dirty="0"/>
              <a:t>, provide evidence for at </a:t>
            </a:r>
            <a:r>
              <a:rPr lang="en-US" sz="1600" b="1" dirty="0">
                <a:solidFill>
                  <a:srgbClr val="FF0000"/>
                </a:solidFill>
              </a:rPr>
              <a:t>least 75%</a:t>
            </a:r>
          </a:p>
          <a:p>
            <a:pPr lvl="1">
              <a:buFont typeface="Arial" panose="020B0604020202020204" pitchFamily="34" charset="0"/>
              <a:buChar char="•"/>
            </a:pPr>
            <a:r>
              <a:rPr lang="en-US" sz="1600" dirty="0"/>
              <a:t>NB: Consult the 2025 Intern Manual for details of the </a:t>
            </a:r>
            <a:r>
              <a:rPr lang="en-US" sz="1600" dirty="0" err="1"/>
              <a:t>behavioural</a:t>
            </a:r>
            <a:r>
              <a:rPr lang="en-US" sz="1600" dirty="0"/>
              <a:t> statements</a:t>
            </a:r>
          </a:p>
          <a:p>
            <a:pPr lvl="1"/>
            <a:endParaRPr lang="en-US" sz="1600" dirty="0"/>
          </a:p>
          <a:p>
            <a:pPr marL="457200" lvl="1" indent="0">
              <a:buNone/>
            </a:pPr>
            <a:r>
              <a:rPr lang="en-US" sz="1600" dirty="0"/>
              <a:t>NB: Every PoE entry must reflect the intern’s </a:t>
            </a:r>
            <a:r>
              <a:rPr lang="en-US" sz="1600" b="1" dirty="0">
                <a:solidFill>
                  <a:srgbClr val="C00000"/>
                </a:solidFill>
              </a:rPr>
              <a:t>individual</a:t>
            </a:r>
            <a:r>
              <a:rPr lang="en-US" sz="1600" dirty="0"/>
              <a:t> work</a:t>
            </a:r>
          </a:p>
          <a:p>
            <a:pPr marL="457200" lvl="1" indent="0">
              <a:buNone/>
            </a:pPr>
            <a:endParaRPr lang="en-US" sz="1600" dirty="0"/>
          </a:p>
          <a:p>
            <a:pPr marL="457200" lvl="1" indent="0">
              <a:buNone/>
            </a:pPr>
            <a:r>
              <a:rPr lang="en-US" sz="1600" b="1" dirty="0"/>
              <a:t>	No group activities are acceptable</a:t>
            </a:r>
            <a:endParaRPr lang="en-ZA" sz="1600" b="1" dirty="0"/>
          </a:p>
        </p:txBody>
      </p:sp>
      <p:sp>
        <p:nvSpPr>
          <p:cNvPr id="5" name="Explosion 1 3">
            <a:extLst>
              <a:ext uri="{FF2B5EF4-FFF2-40B4-BE49-F238E27FC236}">
                <a16:creationId xmlns:a16="http://schemas.microsoft.com/office/drawing/2014/main" id="{6FF311DE-C11F-400E-9C61-F43B6B35383C}"/>
              </a:ext>
            </a:extLst>
          </p:cNvPr>
          <p:cNvSpPr/>
          <p:nvPr/>
        </p:nvSpPr>
        <p:spPr>
          <a:xfrm>
            <a:off x="1157524" y="4281132"/>
            <a:ext cx="586408" cy="580322"/>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Rounded Rectangular Callout 13">
            <a:extLst>
              <a:ext uri="{FF2B5EF4-FFF2-40B4-BE49-F238E27FC236}">
                <a16:creationId xmlns:a16="http://schemas.microsoft.com/office/drawing/2014/main" id="{41F7DBAB-9864-4D25-A34D-E606DCC18EA2}"/>
              </a:ext>
            </a:extLst>
          </p:cNvPr>
          <p:cNvSpPr/>
          <p:nvPr/>
        </p:nvSpPr>
        <p:spPr>
          <a:xfrm>
            <a:off x="9154160" y="4865651"/>
            <a:ext cx="2945836" cy="1106490"/>
          </a:xfrm>
          <a:prstGeom prst="wedgeRoundRectCallout">
            <a:avLst>
              <a:gd name="adj1" fmla="val -85648"/>
              <a:gd name="adj2" fmla="val 16604"/>
              <a:gd name="adj3" fmla="val 16667"/>
            </a:avLst>
          </a:prstGeom>
          <a:solidFill>
            <a:schemeClr val="accent1">
              <a:lumMod val="50000"/>
            </a:schemeClr>
          </a:solidFill>
          <a:ln w="57150" cap="flat" cmpd="sng" algn="ctr">
            <a:solidFill>
              <a:schemeClr val="bg2">
                <a:lumMod val="90000"/>
              </a:schemeClr>
            </a:solidFill>
            <a:prstDash val="solid"/>
          </a:ln>
          <a:effectLst/>
        </p:spPr>
        <p:txBody>
          <a:bodyPr rtlCol="0" anchor="t"/>
          <a:lstStyle/>
          <a:p>
            <a:pPr lvl="0" algn="ctr" eaLnBrk="0" fontAlgn="base" hangingPunct="0">
              <a:spcBef>
                <a:spcPct val="20000"/>
              </a:spcBef>
              <a:spcAft>
                <a:spcPct val="0"/>
              </a:spcAft>
              <a:buClr>
                <a:srgbClr val="000099"/>
              </a:buClr>
              <a:buSzPct val="130000"/>
            </a:pPr>
            <a:r>
              <a:rPr lang="en-ZA" sz="2000" kern="0" dirty="0">
                <a:solidFill>
                  <a:schemeClr val="bg2"/>
                </a:solidFill>
                <a:latin typeface="Arial" panose="020B0604020202020204" pitchFamily="34" charset="0"/>
                <a:cs typeface="Arial" panose="020B0604020202020204" pitchFamily="34" charset="0"/>
              </a:rPr>
              <a:t>Each entry must be accompanied by suitable evidence </a:t>
            </a:r>
          </a:p>
        </p:txBody>
      </p:sp>
      <p:pic>
        <p:nvPicPr>
          <p:cNvPr id="3" name="Picture 2">
            <a:extLst>
              <a:ext uri="{FF2B5EF4-FFF2-40B4-BE49-F238E27FC236}">
                <a16:creationId xmlns:a16="http://schemas.microsoft.com/office/drawing/2014/main" id="{F6A15B84-B03B-1DCD-6959-9D355124D848}"/>
              </a:ext>
            </a:extLst>
          </p:cNvPr>
          <p:cNvPicPr>
            <a:picLocks noChangeAspect="1"/>
          </p:cNvPicPr>
          <p:nvPr/>
        </p:nvPicPr>
        <p:blipFill>
          <a:blip r:embed="rId3"/>
          <a:stretch>
            <a:fillRect/>
          </a:stretch>
        </p:blipFill>
        <p:spPr>
          <a:xfrm>
            <a:off x="1199058" y="5810849"/>
            <a:ext cx="627942" cy="634039"/>
          </a:xfrm>
          <a:prstGeom prst="rect">
            <a:avLst/>
          </a:prstGeom>
        </p:spPr>
      </p:pic>
      <p:sp>
        <p:nvSpPr>
          <p:cNvPr id="7" name="Rectangle 6">
            <a:extLst>
              <a:ext uri="{FF2B5EF4-FFF2-40B4-BE49-F238E27FC236}">
                <a16:creationId xmlns:a16="http://schemas.microsoft.com/office/drawing/2014/main" id="{E66E754C-77F8-D72D-3E31-25A87D52F0D5}"/>
              </a:ext>
            </a:extLst>
          </p:cNvPr>
          <p:cNvSpPr/>
          <p:nvPr/>
        </p:nvSpPr>
        <p:spPr>
          <a:xfrm>
            <a:off x="1199058" y="1317898"/>
            <a:ext cx="8112090" cy="2203358"/>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a:extLst>
              <a:ext uri="{FF2B5EF4-FFF2-40B4-BE49-F238E27FC236}">
                <a16:creationId xmlns:a16="http://schemas.microsoft.com/office/drawing/2014/main" id="{84195D2F-5108-080C-0567-A9BD7E62AE1C}"/>
              </a:ext>
            </a:extLst>
          </p:cNvPr>
          <p:cNvSpPr txBox="1"/>
          <p:nvPr/>
        </p:nvSpPr>
        <p:spPr>
          <a:xfrm>
            <a:off x="1199058" y="1326737"/>
            <a:ext cx="7543089" cy="2585323"/>
          </a:xfrm>
          <a:prstGeom prst="rect">
            <a:avLst/>
          </a:prstGeom>
          <a:noFill/>
        </p:spPr>
        <p:txBody>
          <a:bodyPr wrap="square" rtlCol="0">
            <a:spAutoFit/>
          </a:bodyPr>
          <a:lstStyle/>
          <a:p>
            <a:r>
              <a:rPr lang="en-US" sz="1600" dirty="0"/>
              <a:t>Interns need to submit 6 PoE entries</a:t>
            </a:r>
          </a:p>
          <a:p>
            <a:pPr marL="360363" lvl="1" indent="-360363">
              <a:buFont typeface="Arial" panose="020B0604020202020204" pitchFamily="34" charset="0"/>
              <a:buChar char="•"/>
            </a:pPr>
            <a:r>
              <a:rPr lang="en-US" sz="1600" dirty="0"/>
              <a:t>One from each domain</a:t>
            </a:r>
          </a:p>
          <a:p>
            <a:pPr marL="360363" lvl="1" indent="-360363">
              <a:buFont typeface="Arial" panose="020B0604020202020204" pitchFamily="34" charset="0"/>
              <a:buChar char="•"/>
            </a:pPr>
            <a:r>
              <a:rPr lang="en-US" sz="1600" dirty="0"/>
              <a:t>And be successful in all 6 PoE entries</a:t>
            </a:r>
          </a:p>
          <a:p>
            <a:pPr marL="360363" lvl="1" indent="-360363">
              <a:buFont typeface="Arial" panose="020B0604020202020204" pitchFamily="34" charset="0"/>
              <a:buChar char="•"/>
            </a:pPr>
            <a:r>
              <a:rPr lang="en-US" sz="1600" dirty="0"/>
              <a:t>Encourage interns not to submit all 6 PoE entries at once</a:t>
            </a:r>
          </a:p>
          <a:p>
            <a:pPr marL="360363" lvl="1" indent="-360363">
              <a:buFont typeface="Arial" panose="020B0604020202020204" pitchFamily="34" charset="0"/>
              <a:buChar char="•"/>
            </a:pPr>
            <a:r>
              <a:rPr lang="en-US" sz="1600" dirty="0"/>
              <a:t>Encourage them to have sufficient time throughout the year for assessment submissions</a:t>
            </a:r>
          </a:p>
          <a:p>
            <a:pPr marL="360363" lvl="1" indent="-360363">
              <a:buFont typeface="Arial" panose="020B0604020202020204" pitchFamily="34" charset="0"/>
              <a:buChar char="•"/>
            </a:pPr>
            <a:r>
              <a:rPr lang="en-US" sz="1600" dirty="0"/>
              <a:t>This will increase their chances of success as they would obtain feedback from the assessor and moderator</a:t>
            </a:r>
          </a:p>
          <a:p>
            <a:pPr marL="457200" lvl="1" indent="0">
              <a:buNone/>
            </a:pPr>
            <a:endParaRPr lang="en-US" sz="1600" dirty="0"/>
          </a:p>
          <a:p>
            <a:endParaRPr lang="en-ZA" dirty="0"/>
          </a:p>
        </p:txBody>
      </p:sp>
    </p:spTree>
    <p:extLst>
      <p:ext uri="{BB962C8B-B14F-4D97-AF65-F5344CB8AC3E}">
        <p14:creationId xmlns:p14="http://schemas.microsoft.com/office/powerpoint/2010/main" val="73302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6" presetClass="emph" presetSubtype="0" fill="hold" grpId="1" nodeType="withEffect">
                                  <p:stCondLst>
                                    <p:cond delay="0"/>
                                  </p:stCondLst>
                                  <p:childTnLst>
                                    <p:animEffect transition="out" filter="fade">
                                      <p:cBhvr>
                                        <p:cTn id="8" dur="500" tmFilter="0, 0; .2, .5; .8, .5; 1, 0"/>
                                        <p:tgtEl>
                                          <p:spTgt spid="5"/>
                                        </p:tgtEl>
                                      </p:cBhvr>
                                    </p:animEffect>
                                    <p:animScale>
                                      <p:cBhvr>
                                        <p:cTn id="9"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35281-E92C-4744-81F0-9A5CF5D4B897}"/>
              </a:ext>
            </a:extLst>
          </p:cNvPr>
          <p:cNvSpPr>
            <a:spLocks noGrp="1"/>
          </p:cNvSpPr>
          <p:nvPr>
            <p:ph type="title"/>
          </p:nvPr>
        </p:nvSpPr>
        <p:spPr/>
        <p:txBody>
          <a:bodyPr>
            <a:normAutofit fontScale="90000"/>
          </a:bodyPr>
          <a:lstStyle/>
          <a:p>
            <a:r>
              <a:rPr lang="en-US" dirty="0"/>
              <a:t>Continuing Professional Development (CPD) Cycle</a:t>
            </a:r>
            <a:endParaRPr lang="en-ZA" dirty="0"/>
          </a:p>
        </p:txBody>
      </p:sp>
      <p:grpSp>
        <p:nvGrpSpPr>
          <p:cNvPr id="5" name="Group 4">
            <a:extLst>
              <a:ext uri="{FF2B5EF4-FFF2-40B4-BE49-F238E27FC236}">
                <a16:creationId xmlns:a16="http://schemas.microsoft.com/office/drawing/2014/main" id="{969FC8F5-1846-4222-88B3-AF14ADCCF55D}"/>
              </a:ext>
            </a:extLst>
          </p:cNvPr>
          <p:cNvGrpSpPr/>
          <p:nvPr/>
        </p:nvGrpSpPr>
        <p:grpSpPr>
          <a:xfrm>
            <a:off x="3488369" y="1361173"/>
            <a:ext cx="5215261" cy="4994051"/>
            <a:chOff x="2546603" y="1844828"/>
            <a:chExt cx="4041617" cy="4067886"/>
          </a:xfrm>
        </p:grpSpPr>
        <p:sp>
          <p:nvSpPr>
            <p:cNvPr id="6" name="Freeform 4">
              <a:extLst>
                <a:ext uri="{FF2B5EF4-FFF2-40B4-BE49-F238E27FC236}">
                  <a16:creationId xmlns:a16="http://schemas.microsoft.com/office/drawing/2014/main" id="{5E8401C1-39D5-4519-8F79-E6AD7C5FB0E6}"/>
                </a:ext>
              </a:extLst>
            </p:cNvPr>
            <p:cNvSpPr/>
            <p:nvPr/>
          </p:nvSpPr>
          <p:spPr>
            <a:xfrm>
              <a:off x="2546603" y="1860803"/>
              <a:ext cx="1979676" cy="1979676"/>
            </a:xfrm>
            <a:custGeom>
              <a:avLst/>
              <a:gdLst>
                <a:gd name="connsiteX0" fmla="*/ 0 w 1979676"/>
                <a:gd name="connsiteY0" fmla="*/ 1979676 h 1979676"/>
                <a:gd name="connsiteX1" fmla="*/ 1979676 w 1979676"/>
                <a:gd name="connsiteY1" fmla="*/ 0 h 1979676"/>
                <a:gd name="connsiteX2" fmla="*/ 1979676 w 1979676"/>
                <a:gd name="connsiteY2" fmla="*/ 1979676 h 1979676"/>
                <a:gd name="connsiteX3" fmla="*/ 0 w 1979676"/>
                <a:gd name="connsiteY3" fmla="*/ 1979676 h 1979676"/>
              </a:gdLst>
              <a:ahLst/>
              <a:cxnLst>
                <a:cxn ang="0">
                  <a:pos x="connsiteX0" y="connsiteY0"/>
                </a:cxn>
                <a:cxn ang="0">
                  <a:pos x="connsiteX1" y="connsiteY1"/>
                </a:cxn>
                <a:cxn ang="0">
                  <a:pos x="connsiteX2" y="connsiteY2"/>
                </a:cxn>
                <a:cxn ang="0">
                  <a:pos x="connsiteX3" y="connsiteY3"/>
                </a:cxn>
              </a:cxnLst>
              <a:rect l="l" t="t" r="r" b="b"/>
              <a:pathLst>
                <a:path w="1979676" h="1979676">
                  <a:moveTo>
                    <a:pt x="0" y="1979676"/>
                  </a:moveTo>
                  <a:cubicBezTo>
                    <a:pt x="0" y="886331"/>
                    <a:pt x="886331" y="0"/>
                    <a:pt x="1979676" y="0"/>
                  </a:cubicBezTo>
                  <a:lnTo>
                    <a:pt x="1979676" y="1979676"/>
                  </a:lnTo>
                  <a:lnTo>
                    <a:pt x="0" y="1979676"/>
                  </a:lnTo>
                  <a:close/>
                </a:path>
              </a:pathLst>
            </a:cu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3">
              <a:scrgbClr r="0" g="0" b="0"/>
            </a:fillRef>
            <a:effectRef idx="3">
              <a:scrgbClr r="0" g="0" b="0"/>
            </a:effectRef>
            <a:fontRef idx="minor">
              <a:schemeClr val="lt1"/>
            </a:fontRef>
          </p:style>
          <p:txBody>
            <a:bodyPr spcFirstLastPara="0" vert="horz" wrap="square" lIns="707850" tIns="707850" rIns="128016" bIns="128016" numCol="1" spcCol="1270" anchor="ctr" anchorCtr="0">
              <a:noAutofit/>
            </a:bodyPr>
            <a:lstStyle/>
            <a:p>
              <a:pPr lvl="0" algn="l" defTabSz="800100">
                <a:lnSpc>
                  <a:spcPct val="90000"/>
                </a:lnSpc>
                <a:spcBef>
                  <a:spcPct val="0"/>
                </a:spcBef>
                <a:spcAft>
                  <a:spcPct val="35000"/>
                </a:spcAft>
                <a:buNone/>
              </a:pPr>
              <a:r>
                <a:rPr lang="en-ZA" sz="1800" kern="1200" dirty="0">
                  <a:solidFill>
                    <a:srgbClr val="FFFFFF"/>
                  </a:solidFill>
                  <a:latin typeface="Arial"/>
                  <a:ea typeface="+mn-ea"/>
                  <a:cs typeface="Times New Roman"/>
                </a:rPr>
                <a:t>Reflection</a:t>
              </a:r>
            </a:p>
          </p:txBody>
        </p:sp>
        <p:sp>
          <p:nvSpPr>
            <p:cNvPr id="7" name="Freeform 5">
              <a:extLst>
                <a:ext uri="{FF2B5EF4-FFF2-40B4-BE49-F238E27FC236}">
                  <a16:creationId xmlns:a16="http://schemas.microsoft.com/office/drawing/2014/main" id="{AD7A5195-5EAC-44FA-A9B3-7061896BEF4E}"/>
                </a:ext>
              </a:extLst>
            </p:cNvPr>
            <p:cNvSpPr/>
            <p:nvPr/>
          </p:nvSpPr>
          <p:spPr>
            <a:xfrm>
              <a:off x="4572009" y="1844828"/>
              <a:ext cx="1979676" cy="1979676"/>
            </a:xfrm>
            <a:custGeom>
              <a:avLst/>
              <a:gdLst>
                <a:gd name="connsiteX0" fmla="*/ 0 w 1979676"/>
                <a:gd name="connsiteY0" fmla="*/ 1979676 h 1979676"/>
                <a:gd name="connsiteX1" fmla="*/ 1979676 w 1979676"/>
                <a:gd name="connsiteY1" fmla="*/ 0 h 1979676"/>
                <a:gd name="connsiteX2" fmla="*/ 1979676 w 1979676"/>
                <a:gd name="connsiteY2" fmla="*/ 1979676 h 1979676"/>
                <a:gd name="connsiteX3" fmla="*/ 0 w 1979676"/>
                <a:gd name="connsiteY3" fmla="*/ 1979676 h 1979676"/>
              </a:gdLst>
              <a:ahLst/>
              <a:cxnLst>
                <a:cxn ang="0">
                  <a:pos x="connsiteX0" y="connsiteY0"/>
                </a:cxn>
                <a:cxn ang="0">
                  <a:pos x="connsiteX1" y="connsiteY1"/>
                </a:cxn>
                <a:cxn ang="0">
                  <a:pos x="connsiteX2" y="connsiteY2"/>
                </a:cxn>
                <a:cxn ang="0">
                  <a:pos x="connsiteX3" y="connsiteY3"/>
                </a:cxn>
              </a:cxnLst>
              <a:rect l="l" t="t" r="r" b="b"/>
              <a:pathLst>
                <a:path w="1979676" h="1979676">
                  <a:moveTo>
                    <a:pt x="0" y="0"/>
                  </a:moveTo>
                  <a:cubicBezTo>
                    <a:pt x="1093345" y="0"/>
                    <a:pt x="1979676" y="886331"/>
                    <a:pt x="1979676" y="1979676"/>
                  </a:cubicBezTo>
                  <a:lnTo>
                    <a:pt x="0" y="1979676"/>
                  </a:lnTo>
                  <a:lnTo>
                    <a:pt x="0" y="0"/>
                  </a:lnTo>
                  <a:close/>
                </a:path>
              </a:pathLst>
            </a:cu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3">
              <a:scrgbClr r="0" g="0" b="0"/>
            </a:fillRef>
            <a:effectRef idx="3">
              <a:scrgbClr r="0" g="0" b="0"/>
            </a:effectRef>
            <a:fontRef idx="minor">
              <a:schemeClr val="lt1"/>
            </a:fontRef>
          </p:style>
          <p:txBody>
            <a:bodyPr spcFirstLastPara="0" vert="horz" wrap="square" lIns="128016" tIns="707850" rIns="707850" bIns="128016" numCol="1" spcCol="1270" anchor="ctr" anchorCtr="0">
              <a:noAutofit/>
            </a:bodyPr>
            <a:lstStyle/>
            <a:p>
              <a:pPr lvl="0" algn="ctr" defTabSz="800100">
                <a:lnSpc>
                  <a:spcPct val="90000"/>
                </a:lnSpc>
                <a:spcBef>
                  <a:spcPct val="0"/>
                </a:spcBef>
                <a:spcAft>
                  <a:spcPct val="35000"/>
                </a:spcAft>
                <a:buNone/>
              </a:pPr>
              <a:r>
                <a:rPr lang="en-ZA" sz="1800" kern="1200" dirty="0">
                  <a:solidFill>
                    <a:srgbClr val="FFFFFF"/>
                  </a:solidFill>
                  <a:latin typeface="Arial"/>
                  <a:ea typeface="+mn-ea"/>
                  <a:cs typeface="Times New Roman"/>
                </a:rPr>
                <a:t>Planning</a:t>
              </a:r>
            </a:p>
          </p:txBody>
        </p:sp>
        <p:sp>
          <p:nvSpPr>
            <p:cNvPr id="8" name="Freeform 6">
              <a:extLst>
                <a:ext uri="{FF2B5EF4-FFF2-40B4-BE49-F238E27FC236}">
                  <a16:creationId xmlns:a16="http://schemas.microsoft.com/office/drawing/2014/main" id="{409A5888-5666-4DE4-BEEA-139F97F8AEC1}"/>
                </a:ext>
              </a:extLst>
            </p:cNvPr>
            <p:cNvSpPr/>
            <p:nvPr/>
          </p:nvSpPr>
          <p:spPr>
            <a:xfrm rot="21600000">
              <a:off x="4595894" y="3933057"/>
              <a:ext cx="1992326" cy="1979657"/>
            </a:xfrm>
            <a:custGeom>
              <a:avLst/>
              <a:gdLst>
                <a:gd name="connsiteX0" fmla="*/ 0 w 1992326"/>
                <a:gd name="connsiteY0" fmla="*/ 1979656 h 1979656"/>
                <a:gd name="connsiteX1" fmla="*/ 1992326 w 1992326"/>
                <a:gd name="connsiteY1" fmla="*/ 0 h 1979656"/>
                <a:gd name="connsiteX2" fmla="*/ 1992326 w 1992326"/>
                <a:gd name="connsiteY2" fmla="*/ 1979656 h 1979656"/>
                <a:gd name="connsiteX3" fmla="*/ 0 w 1992326"/>
                <a:gd name="connsiteY3" fmla="*/ 1979656 h 1979656"/>
              </a:gdLst>
              <a:ahLst/>
              <a:cxnLst>
                <a:cxn ang="0">
                  <a:pos x="connsiteX0" y="connsiteY0"/>
                </a:cxn>
                <a:cxn ang="0">
                  <a:pos x="connsiteX1" y="connsiteY1"/>
                </a:cxn>
                <a:cxn ang="0">
                  <a:pos x="connsiteX2" y="connsiteY2"/>
                </a:cxn>
                <a:cxn ang="0">
                  <a:pos x="connsiteX3" y="connsiteY3"/>
                </a:cxn>
              </a:cxnLst>
              <a:rect l="l" t="t" r="r" b="b"/>
              <a:pathLst>
                <a:path w="1992326" h="1979656">
                  <a:moveTo>
                    <a:pt x="1992326" y="0"/>
                  </a:moveTo>
                  <a:cubicBezTo>
                    <a:pt x="1992326" y="1093334"/>
                    <a:pt x="1100331" y="1979656"/>
                    <a:pt x="0" y="1979656"/>
                  </a:cubicBezTo>
                  <a:lnTo>
                    <a:pt x="0" y="0"/>
                  </a:lnTo>
                  <a:lnTo>
                    <a:pt x="1992326" y="0"/>
                  </a:lnTo>
                  <a:close/>
                </a:path>
              </a:pathLst>
            </a:cu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3">
              <a:scrgbClr r="0" g="0" b="0"/>
            </a:fillRef>
            <a:effectRef idx="3">
              <a:scrgbClr r="0" g="0" b="0"/>
            </a:effectRef>
            <a:fontRef idx="minor">
              <a:schemeClr val="lt1"/>
            </a:fontRef>
          </p:style>
          <p:txBody>
            <a:bodyPr spcFirstLastPara="0" vert="horz" wrap="square" lIns="113792" tIns="113793" rIns="697331" bIns="693620" numCol="1" spcCol="1270" anchor="ctr" anchorCtr="0">
              <a:noAutofit/>
            </a:bodyPr>
            <a:lstStyle/>
            <a:p>
              <a:pPr lvl="0" algn="ctr" defTabSz="711200">
                <a:lnSpc>
                  <a:spcPct val="90000"/>
                </a:lnSpc>
                <a:spcBef>
                  <a:spcPct val="0"/>
                </a:spcBef>
                <a:spcAft>
                  <a:spcPct val="35000"/>
                </a:spcAft>
                <a:buNone/>
              </a:pPr>
              <a:r>
                <a:rPr lang="en-ZA" sz="1600" kern="1200" dirty="0">
                  <a:solidFill>
                    <a:srgbClr val="FFFFFF"/>
                  </a:solidFill>
                  <a:latin typeface="Arial"/>
                  <a:ea typeface="+mn-ea"/>
                  <a:cs typeface="Times New Roman"/>
                </a:rPr>
                <a:t>Implementation</a:t>
              </a:r>
            </a:p>
          </p:txBody>
        </p:sp>
        <p:sp>
          <p:nvSpPr>
            <p:cNvPr id="9" name="Freeform 7">
              <a:extLst>
                <a:ext uri="{FF2B5EF4-FFF2-40B4-BE49-F238E27FC236}">
                  <a16:creationId xmlns:a16="http://schemas.microsoft.com/office/drawing/2014/main" id="{67B0546B-3399-4044-8EB2-4D6F523A595D}"/>
                </a:ext>
              </a:extLst>
            </p:cNvPr>
            <p:cNvSpPr/>
            <p:nvPr/>
          </p:nvSpPr>
          <p:spPr>
            <a:xfrm rot="21600000">
              <a:off x="2546603" y="3931919"/>
              <a:ext cx="1979676" cy="1979676"/>
            </a:xfrm>
            <a:custGeom>
              <a:avLst/>
              <a:gdLst>
                <a:gd name="connsiteX0" fmla="*/ 0 w 1979676"/>
                <a:gd name="connsiteY0" fmla="*/ 1979676 h 1979676"/>
                <a:gd name="connsiteX1" fmla="*/ 1979676 w 1979676"/>
                <a:gd name="connsiteY1" fmla="*/ 0 h 1979676"/>
                <a:gd name="connsiteX2" fmla="*/ 1979676 w 1979676"/>
                <a:gd name="connsiteY2" fmla="*/ 1979676 h 1979676"/>
                <a:gd name="connsiteX3" fmla="*/ 0 w 1979676"/>
                <a:gd name="connsiteY3" fmla="*/ 1979676 h 1979676"/>
              </a:gdLst>
              <a:ahLst/>
              <a:cxnLst>
                <a:cxn ang="0">
                  <a:pos x="connsiteX0" y="connsiteY0"/>
                </a:cxn>
                <a:cxn ang="0">
                  <a:pos x="connsiteX1" y="connsiteY1"/>
                </a:cxn>
                <a:cxn ang="0">
                  <a:pos x="connsiteX2" y="connsiteY2"/>
                </a:cxn>
                <a:cxn ang="0">
                  <a:pos x="connsiteX3" y="connsiteY3"/>
                </a:cxn>
              </a:cxnLst>
              <a:rect l="l" t="t" r="r" b="b"/>
              <a:pathLst>
                <a:path w="1979676" h="1979676">
                  <a:moveTo>
                    <a:pt x="1979676" y="1979676"/>
                  </a:moveTo>
                  <a:cubicBezTo>
                    <a:pt x="886331" y="1979676"/>
                    <a:pt x="0" y="1093345"/>
                    <a:pt x="0" y="0"/>
                  </a:cubicBezTo>
                  <a:lnTo>
                    <a:pt x="1979676" y="0"/>
                  </a:lnTo>
                  <a:lnTo>
                    <a:pt x="1979676" y="1979676"/>
                  </a:lnTo>
                  <a:close/>
                </a:path>
              </a:pathLst>
            </a:cu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3">
              <a:scrgbClr r="0" g="0" b="0"/>
            </a:fillRef>
            <a:effectRef idx="3">
              <a:scrgbClr r="0" g="0" b="0"/>
            </a:effectRef>
            <a:fontRef idx="minor">
              <a:schemeClr val="lt1"/>
            </a:fontRef>
          </p:style>
          <p:txBody>
            <a:bodyPr spcFirstLastPara="0" vert="horz" wrap="square" lIns="707850" tIns="128016" rIns="128016" bIns="707850" numCol="1" spcCol="1270" anchor="ctr" anchorCtr="0">
              <a:noAutofit/>
            </a:bodyPr>
            <a:lstStyle/>
            <a:p>
              <a:pPr lvl="0" algn="ctr" defTabSz="800100">
                <a:lnSpc>
                  <a:spcPct val="90000"/>
                </a:lnSpc>
                <a:spcBef>
                  <a:spcPct val="0"/>
                </a:spcBef>
                <a:spcAft>
                  <a:spcPct val="35000"/>
                </a:spcAft>
                <a:buNone/>
              </a:pPr>
              <a:r>
                <a:rPr lang="en-ZA" sz="1800" kern="1200" dirty="0">
                  <a:solidFill>
                    <a:srgbClr val="FFFFFF"/>
                  </a:solidFill>
                  <a:latin typeface="Arial"/>
                  <a:ea typeface="+mn-ea"/>
                  <a:cs typeface="Times New Roman"/>
                </a:rPr>
                <a:t>Evaluation</a:t>
              </a:r>
            </a:p>
          </p:txBody>
        </p:sp>
        <p:sp>
          <p:nvSpPr>
            <p:cNvPr id="10" name="Circular Arrow 8">
              <a:extLst>
                <a:ext uri="{FF2B5EF4-FFF2-40B4-BE49-F238E27FC236}">
                  <a16:creationId xmlns:a16="http://schemas.microsoft.com/office/drawing/2014/main" id="{DA34B46F-B81E-407D-BA37-2FBC63D43A02}"/>
                </a:ext>
              </a:extLst>
            </p:cNvPr>
            <p:cNvSpPr/>
            <p:nvPr/>
          </p:nvSpPr>
          <p:spPr>
            <a:xfrm>
              <a:off x="3965200" y="3192930"/>
              <a:ext cx="1213599" cy="1156808"/>
            </a:xfrm>
            <a:prstGeom prst="circularArrow">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3">
              <a:scrgbClr r="0" g="0" b="0"/>
            </a:fillRef>
            <a:effectRef idx="3">
              <a:scrgbClr r="0" g="0" b="0"/>
            </a:effectRef>
            <a:fontRef idx="minor">
              <a:schemeClr val="dk1">
                <a:hueOff val="0"/>
                <a:satOff val="0"/>
                <a:lumOff val="0"/>
                <a:alphaOff val="0"/>
              </a:schemeClr>
            </a:fontRef>
          </p:style>
          <p:txBody>
            <a:bodyPr/>
            <a:lstStyle/>
            <a:p>
              <a:endParaRPr lang="en-ZA"/>
            </a:p>
          </p:txBody>
        </p:sp>
        <p:sp>
          <p:nvSpPr>
            <p:cNvPr id="11" name="Circular Arrow 9">
              <a:extLst>
                <a:ext uri="{FF2B5EF4-FFF2-40B4-BE49-F238E27FC236}">
                  <a16:creationId xmlns:a16="http://schemas.microsoft.com/office/drawing/2014/main" id="{0D2985EF-C467-44F5-98F3-9BF0708F2E7E}"/>
                </a:ext>
              </a:extLst>
            </p:cNvPr>
            <p:cNvSpPr/>
            <p:nvPr/>
          </p:nvSpPr>
          <p:spPr>
            <a:xfrm rot="10800000">
              <a:off x="4031326" y="3336733"/>
              <a:ext cx="1147469" cy="1159067"/>
            </a:xfrm>
            <a:prstGeom prst="circularArrow">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3">
              <a:scrgbClr r="0" g="0" b="0"/>
            </a:fillRef>
            <a:effectRef idx="3">
              <a:scrgbClr r="0" g="0" b="0"/>
            </a:effectRef>
            <a:fontRef idx="minor">
              <a:schemeClr val="dk1">
                <a:hueOff val="0"/>
                <a:satOff val="0"/>
                <a:lumOff val="0"/>
                <a:alphaOff val="0"/>
              </a:schemeClr>
            </a:fontRef>
          </p:style>
          <p:txBody>
            <a:bodyPr/>
            <a:lstStyle/>
            <a:p>
              <a:endParaRPr lang="en-ZA"/>
            </a:p>
          </p:txBody>
        </p:sp>
      </p:grpSp>
    </p:spTree>
    <p:extLst>
      <p:ext uri="{BB962C8B-B14F-4D97-AF65-F5344CB8AC3E}">
        <p14:creationId xmlns:p14="http://schemas.microsoft.com/office/powerpoint/2010/main" val="3585394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4"/>
          <p:cNvSpPr txBox="1">
            <a:spLocks noGrp="1"/>
          </p:cNvSpPr>
          <p:nvPr>
            <p:ph type="title"/>
          </p:nvPr>
        </p:nvSpPr>
        <p:spPr>
          <a:xfrm>
            <a:off x="1333909" y="124779"/>
            <a:ext cx="9931400" cy="11346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F3864"/>
              </a:buClr>
              <a:buSzPct val="100000"/>
              <a:buFont typeface="Aharoni"/>
              <a:buNone/>
            </a:pPr>
            <a:br>
              <a:rPr lang="en-ZA" dirty="0"/>
            </a:br>
            <a:r>
              <a:rPr lang="en-ZA" dirty="0"/>
              <a:t>   How are you feeling? </a:t>
            </a:r>
            <a:endParaRPr dirty="0"/>
          </a:p>
        </p:txBody>
      </p:sp>
      <p:pic>
        <p:nvPicPr>
          <p:cNvPr id="168" name="Google Shape;168;p4" descr="Sad Bee"/>
          <p:cNvPicPr preferRelativeResize="0">
            <a:picLocks noGrp="1"/>
          </p:cNvPicPr>
          <p:nvPr>
            <p:ph type="body" idx="1"/>
          </p:nvPr>
        </p:nvPicPr>
        <p:blipFill rotWithShape="1">
          <a:blip r:embed="rId3">
            <a:alphaModFix/>
          </a:blip>
          <a:srcRect/>
          <a:stretch/>
        </p:blipFill>
        <p:spPr>
          <a:xfrm>
            <a:off x="-155135" y="3691196"/>
            <a:ext cx="2704078" cy="2704078"/>
          </a:xfrm>
          <a:prstGeom prst="rect">
            <a:avLst/>
          </a:prstGeom>
          <a:noFill/>
          <a:ln>
            <a:noFill/>
          </a:ln>
          <a:effectLst>
            <a:outerShdw blurRad="50800" dist="38100" dir="2700000" algn="tl" rotWithShape="0">
              <a:srgbClr val="000000">
                <a:alpha val="40000"/>
              </a:srgbClr>
            </a:outerShdw>
          </a:effectLst>
        </p:spPr>
      </p:pic>
      <p:pic>
        <p:nvPicPr>
          <p:cNvPr id="169" name="Google Shape;169;p4" descr="Angry Bee"/>
          <p:cNvPicPr preferRelativeResize="0"/>
          <p:nvPr/>
        </p:nvPicPr>
        <p:blipFill rotWithShape="1">
          <a:blip r:embed="rId4">
            <a:alphaModFix/>
          </a:blip>
          <a:srcRect/>
          <a:stretch/>
        </p:blipFill>
        <p:spPr>
          <a:xfrm>
            <a:off x="3924565" y="3731246"/>
            <a:ext cx="2623978" cy="2623978"/>
          </a:xfrm>
          <a:prstGeom prst="rect">
            <a:avLst/>
          </a:prstGeom>
          <a:noFill/>
          <a:ln>
            <a:noFill/>
          </a:ln>
          <a:effectLst>
            <a:outerShdw blurRad="50800" dist="38100" dir="2700000" algn="tl" rotWithShape="0">
              <a:srgbClr val="000000">
                <a:alpha val="40000"/>
              </a:srgbClr>
            </a:outerShdw>
          </a:effectLst>
        </p:spPr>
      </p:pic>
      <p:pic>
        <p:nvPicPr>
          <p:cNvPr id="170" name="Google Shape;170;p4" descr="Confused Bee"/>
          <p:cNvPicPr preferRelativeResize="0"/>
          <p:nvPr/>
        </p:nvPicPr>
        <p:blipFill rotWithShape="1">
          <a:blip r:embed="rId5">
            <a:alphaModFix/>
          </a:blip>
          <a:srcRect/>
          <a:stretch/>
        </p:blipFill>
        <p:spPr>
          <a:xfrm>
            <a:off x="1622294" y="1809210"/>
            <a:ext cx="2715188" cy="2715188"/>
          </a:xfrm>
          <a:prstGeom prst="rect">
            <a:avLst/>
          </a:prstGeom>
          <a:noFill/>
          <a:ln>
            <a:noFill/>
          </a:ln>
          <a:effectLst>
            <a:outerShdw blurRad="50800" dist="38100" dir="2700000" algn="tl" rotWithShape="0">
              <a:srgbClr val="000000">
                <a:alpha val="40000"/>
              </a:srgbClr>
            </a:outerShdw>
          </a:effectLst>
        </p:spPr>
      </p:pic>
      <p:pic>
        <p:nvPicPr>
          <p:cNvPr id="171" name="Google Shape;171;p4" descr="OMG Bee"/>
          <p:cNvPicPr preferRelativeResize="0"/>
          <p:nvPr/>
        </p:nvPicPr>
        <p:blipFill rotWithShape="1">
          <a:blip r:embed="rId6">
            <a:alphaModFix/>
          </a:blip>
          <a:srcRect/>
          <a:stretch/>
        </p:blipFill>
        <p:spPr>
          <a:xfrm>
            <a:off x="5476302" y="2065629"/>
            <a:ext cx="2658830" cy="2658830"/>
          </a:xfrm>
          <a:prstGeom prst="rect">
            <a:avLst/>
          </a:prstGeom>
          <a:noFill/>
          <a:ln>
            <a:noFill/>
          </a:ln>
          <a:effectLst>
            <a:outerShdw blurRad="50800" dist="38100" dir="2700000" algn="tl" rotWithShape="0">
              <a:srgbClr val="000000">
                <a:alpha val="40000"/>
              </a:srgbClr>
            </a:outerShdw>
          </a:effectLst>
        </p:spPr>
      </p:pic>
      <p:pic>
        <p:nvPicPr>
          <p:cNvPr id="172" name="Google Shape;172;p4" descr="Like Bee"/>
          <p:cNvPicPr preferRelativeResize="0"/>
          <p:nvPr/>
        </p:nvPicPr>
        <p:blipFill rotWithShape="1">
          <a:blip r:embed="rId7">
            <a:alphaModFix/>
          </a:blip>
          <a:srcRect/>
          <a:stretch/>
        </p:blipFill>
        <p:spPr>
          <a:xfrm>
            <a:off x="9076520" y="2257452"/>
            <a:ext cx="3072948" cy="3072948"/>
          </a:xfrm>
          <a:prstGeom prst="rect">
            <a:avLst/>
          </a:prstGeom>
          <a:noFill/>
          <a:ln>
            <a:noFill/>
          </a:ln>
          <a:effectLst>
            <a:outerShdw blurRad="50800" dist="38100" dir="2700000" algn="tl" rotWithShape="0">
              <a:srgbClr val="000000">
                <a:alpha val="40000"/>
              </a:srgbClr>
            </a:outerShdw>
          </a:effectLst>
        </p:spPr>
      </p:pic>
      <p:sp>
        <p:nvSpPr>
          <p:cNvPr id="173" name="Google Shape;173;p4"/>
          <p:cNvSpPr/>
          <p:nvPr/>
        </p:nvSpPr>
        <p:spPr>
          <a:xfrm>
            <a:off x="8074188" y="3462956"/>
            <a:ext cx="914400" cy="661939"/>
          </a:xfrm>
          <a:prstGeom prst="roundRect">
            <a:avLst>
              <a:gd name="adj" fmla="val 16667"/>
            </a:avLst>
          </a:prstGeom>
          <a:solidFill>
            <a:srgbClr val="002060"/>
          </a:solid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2800" b="0" i="0" u="none" strike="noStrike" kern="0" cap="none" spc="0" normalizeH="0" baseline="0" noProof="0" dirty="0">
                <a:ln>
                  <a:noFill/>
                </a:ln>
                <a:solidFill>
                  <a:srgbClr val="F2F2F2"/>
                </a:solidFill>
                <a:effectLst/>
                <a:uLnTx/>
                <a:uFillTx/>
                <a:latin typeface="Arial"/>
                <a:ea typeface="Arial"/>
                <a:cs typeface="Arial"/>
                <a:sym typeface="Arial"/>
              </a:rPr>
              <a:t>Or</a:t>
            </a:r>
            <a:endParaRPr kumimoji="0" sz="2800" b="0" i="0" u="none" strike="noStrike" kern="0" cap="none" spc="0" normalizeH="0" baseline="0" noProof="0" dirty="0">
              <a:ln>
                <a:noFill/>
              </a:ln>
              <a:solidFill>
                <a:srgbClr val="F2F2F2"/>
              </a:solidFill>
              <a:effectLst/>
              <a:uLnTx/>
              <a:uFillTx/>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6A782F-FFD6-44E5-8FB5-7E9F21163561}"/>
              </a:ext>
            </a:extLst>
          </p:cNvPr>
          <p:cNvSpPr>
            <a:spLocks noGrp="1"/>
          </p:cNvSpPr>
          <p:nvPr>
            <p:ph type="title" orient="vert"/>
          </p:nvPr>
        </p:nvSpPr>
        <p:spPr/>
        <p:txBody>
          <a:bodyPr/>
          <a:lstStyle/>
          <a:p>
            <a:r>
              <a:rPr lang="en-US" dirty="0"/>
              <a:t>Step 1 Reflection</a:t>
            </a:r>
            <a:endParaRPr lang="en-ZA" dirty="0"/>
          </a:p>
        </p:txBody>
      </p:sp>
      <p:sp>
        <p:nvSpPr>
          <p:cNvPr id="4" name="Vertical Text Placeholder 3">
            <a:extLst>
              <a:ext uri="{FF2B5EF4-FFF2-40B4-BE49-F238E27FC236}">
                <a16:creationId xmlns:a16="http://schemas.microsoft.com/office/drawing/2014/main" id="{75322C60-D8B4-4BFD-BC6B-E74E91507455}"/>
              </a:ext>
            </a:extLst>
          </p:cNvPr>
          <p:cNvSpPr>
            <a:spLocks noGrp="1"/>
          </p:cNvSpPr>
          <p:nvPr>
            <p:ph type="body" orient="vert" idx="10"/>
          </p:nvPr>
        </p:nvSpPr>
        <p:spPr>
          <a:xfrm rot="16200000">
            <a:off x="6596392" y="1119929"/>
            <a:ext cx="4528694" cy="5059015"/>
          </a:xfrm>
        </p:spPr>
        <p:txBody>
          <a:bodyPr>
            <a:normAutofit lnSpcReduction="10000"/>
          </a:bodyPr>
          <a:lstStyle/>
          <a:p>
            <a:r>
              <a:rPr lang="en-US" dirty="0"/>
              <a:t>Decide on an appropriate </a:t>
            </a:r>
            <a:r>
              <a:rPr lang="en-US" u="sng" dirty="0"/>
              <a:t>Learning Title</a:t>
            </a:r>
          </a:p>
          <a:p>
            <a:pPr marL="0" indent="0">
              <a:buNone/>
            </a:pPr>
            <a:endParaRPr lang="en-US" dirty="0"/>
          </a:p>
          <a:p>
            <a:pPr lvl="1"/>
            <a:r>
              <a:rPr lang="en-US" dirty="0"/>
              <a:t>Should be relevant to what </a:t>
            </a:r>
            <a:r>
              <a:rPr lang="en-US" u="sng" dirty="0"/>
              <a:t>they</a:t>
            </a:r>
            <a:r>
              <a:rPr lang="en-US" dirty="0"/>
              <a:t> want to learn</a:t>
            </a:r>
          </a:p>
          <a:p>
            <a:pPr lvl="1"/>
            <a:r>
              <a:rPr lang="en-US" dirty="0"/>
              <a:t>NB: Don’t simply copy the wording of the CS</a:t>
            </a:r>
          </a:p>
          <a:p>
            <a:pPr lvl="1"/>
            <a:r>
              <a:rPr lang="en-US" dirty="0"/>
              <a:t>Verbatim copies of the wording = NYC</a:t>
            </a:r>
          </a:p>
          <a:p>
            <a:pPr lvl="1"/>
            <a:r>
              <a:rPr lang="en-US" dirty="0"/>
              <a:t>The learning title must be unique and </a:t>
            </a:r>
            <a:r>
              <a:rPr lang="en-US" u="sng" dirty="0"/>
              <a:t>describe</a:t>
            </a:r>
            <a:r>
              <a:rPr lang="en-US" dirty="0"/>
              <a:t> your case study</a:t>
            </a:r>
            <a:endParaRPr lang="en-ZA" dirty="0"/>
          </a:p>
        </p:txBody>
      </p:sp>
      <p:grpSp>
        <p:nvGrpSpPr>
          <p:cNvPr id="5" name="Group 4">
            <a:extLst>
              <a:ext uri="{FF2B5EF4-FFF2-40B4-BE49-F238E27FC236}">
                <a16:creationId xmlns:a16="http://schemas.microsoft.com/office/drawing/2014/main" id="{EE5C9266-D8E7-43D0-B103-C56E6131C4D8}"/>
              </a:ext>
            </a:extLst>
          </p:cNvPr>
          <p:cNvGrpSpPr/>
          <p:nvPr/>
        </p:nvGrpSpPr>
        <p:grpSpPr>
          <a:xfrm>
            <a:off x="1329293" y="1653210"/>
            <a:ext cx="3342100" cy="3342100"/>
            <a:chOff x="2300255" y="260603"/>
            <a:chExt cx="1979676" cy="1979676"/>
          </a:xfrm>
          <a:scene3d>
            <a:camera prst="orthographicFront">
              <a:rot lat="0" lon="0" rev="0"/>
            </a:camera>
            <a:lightRig rig="threePt" dir="t">
              <a:rot lat="0" lon="0" rev="1200000"/>
            </a:lightRig>
          </a:scene3d>
        </p:grpSpPr>
        <p:sp>
          <p:nvSpPr>
            <p:cNvPr id="6" name="Partial Circle 5">
              <a:extLst>
                <a:ext uri="{FF2B5EF4-FFF2-40B4-BE49-F238E27FC236}">
                  <a16:creationId xmlns:a16="http://schemas.microsoft.com/office/drawing/2014/main" id="{F1081A8D-E60C-48DF-9CC9-5E19A009D3F5}"/>
                </a:ext>
              </a:extLst>
            </p:cNvPr>
            <p:cNvSpPr/>
            <p:nvPr/>
          </p:nvSpPr>
          <p:spPr>
            <a:xfrm>
              <a:off x="2300255" y="260603"/>
              <a:ext cx="1979676" cy="1979676"/>
            </a:xfrm>
            <a:prstGeom prst="pieWedge">
              <a:avLst/>
            </a:prstGeom>
            <a:solidFill>
              <a:srgbClr val="C00000"/>
            </a:solidFill>
            <a:ln>
              <a:noFill/>
            </a:ln>
            <a:effectLst>
              <a:outerShdw blurRad="40000" dist="23000" dir="5400000" rotWithShape="0">
                <a:srgbClr val="000000">
                  <a:alpha val="35000"/>
                </a:srgbClr>
              </a:outerShdw>
            </a:effectLst>
            <a:sp3d>
              <a:bevelT w="63500" h="25400"/>
            </a:sp3d>
          </p:spPr>
          <p:style>
            <a:lnRef idx="0">
              <a:scrgbClr r="0" g="0" b="0"/>
            </a:lnRef>
            <a:fillRef idx="3">
              <a:scrgbClr r="0" g="0" b="0"/>
            </a:fillRef>
            <a:effectRef idx="3">
              <a:scrgbClr r="0" g="0" b="0"/>
            </a:effectRef>
            <a:fontRef idx="minor">
              <a:schemeClr val="lt1"/>
            </a:fontRef>
          </p:style>
          <p:txBody>
            <a:bodyPr/>
            <a:lstStyle/>
            <a:p>
              <a:endParaRPr lang="en-ZA"/>
            </a:p>
          </p:txBody>
        </p:sp>
        <p:sp>
          <p:nvSpPr>
            <p:cNvPr id="7" name="Partial Circle 4">
              <a:extLst>
                <a:ext uri="{FF2B5EF4-FFF2-40B4-BE49-F238E27FC236}">
                  <a16:creationId xmlns:a16="http://schemas.microsoft.com/office/drawing/2014/main" id="{C2D6F86C-D81B-4E1E-89CF-3EFF63752D44}"/>
                </a:ext>
              </a:extLst>
            </p:cNvPr>
            <p:cNvSpPr txBox="1"/>
            <p:nvPr/>
          </p:nvSpPr>
          <p:spPr>
            <a:xfrm>
              <a:off x="2880089" y="840437"/>
              <a:ext cx="1399842" cy="139984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ZA" sz="3600" kern="1200" dirty="0">
                  <a:solidFill>
                    <a:schemeClr val="bg2"/>
                  </a:solidFill>
                  <a:latin typeface="Arial"/>
                  <a:ea typeface="+mn-ea"/>
                  <a:cs typeface="Times New Roman"/>
                </a:rPr>
                <a:t>Reflection</a:t>
              </a:r>
            </a:p>
          </p:txBody>
        </p:sp>
      </p:grpSp>
    </p:spTree>
    <p:extLst>
      <p:ext uri="{BB962C8B-B14F-4D97-AF65-F5344CB8AC3E}">
        <p14:creationId xmlns:p14="http://schemas.microsoft.com/office/powerpoint/2010/main" val="1522301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188DFC-D5A5-454D-A850-E1AC3093C4CE}"/>
              </a:ext>
            </a:extLst>
          </p:cNvPr>
          <p:cNvSpPr>
            <a:spLocks noGrp="1"/>
          </p:cNvSpPr>
          <p:nvPr>
            <p:ph type="title" orient="vert"/>
          </p:nvPr>
        </p:nvSpPr>
        <p:spPr>
          <a:xfrm rot="16200000">
            <a:off x="6124006" y="-4306449"/>
            <a:ext cx="777876" cy="10344737"/>
          </a:xfrm>
        </p:spPr>
        <p:txBody>
          <a:bodyPr>
            <a:normAutofit fontScale="90000"/>
          </a:bodyPr>
          <a:lstStyle/>
          <a:p>
            <a:r>
              <a:rPr lang="en-US" dirty="0"/>
              <a:t>Reflection</a:t>
            </a:r>
            <a:endParaRPr lang="en-ZA" dirty="0"/>
          </a:p>
        </p:txBody>
      </p:sp>
      <p:pic>
        <p:nvPicPr>
          <p:cNvPr id="5" name="Picture 4">
            <a:extLst>
              <a:ext uri="{FF2B5EF4-FFF2-40B4-BE49-F238E27FC236}">
                <a16:creationId xmlns:a16="http://schemas.microsoft.com/office/drawing/2014/main" id="{A1BEEB11-6F84-4A37-94B9-B4C1959665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2960" y="84009"/>
            <a:ext cx="1209040" cy="1512168"/>
          </a:xfrm>
          <a:prstGeom prst="rect">
            <a:avLst/>
          </a:prstGeom>
        </p:spPr>
      </p:pic>
      <p:sp>
        <p:nvSpPr>
          <p:cNvPr id="10" name="TextBox 9">
            <a:extLst>
              <a:ext uri="{FF2B5EF4-FFF2-40B4-BE49-F238E27FC236}">
                <a16:creationId xmlns:a16="http://schemas.microsoft.com/office/drawing/2014/main" id="{3CBAA711-B43E-0C41-3F04-29A2A4416DE4}"/>
              </a:ext>
            </a:extLst>
          </p:cNvPr>
          <p:cNvSpPr txBox="1"/>
          <p:nvPr/>
        </p:nvSpPr>
        <p:spPr>
          <a:xfrm>
            <a:off x="4581832" y="1094801"/>
            <a:ext cx="6528619" cy="707886"/>
          </a:xfrm>
          <a:prstGeom prst="rect">
            <a:avLst/>
          </a:prstGeom>
          <a:noFill/>
        </p:spPr>
        <p:txBody>
          <a:bodyPr wrap="square" rtlCol="0">
            <a:spAutoFit/>
          </a:bodyPr>
          <a:lstStyle/>
          <a:p>
            <a:r>
              <a:rPr lang="en-ZA" sz="4000" b="1" dirty="0">
                <a:solidFill>
                  <a:srgbClr val="000000"/>
                </a:solidFill>
              </a:rPr>
              <a:t>Your role</a:t>
            </a:r>
            <a:r>
              <a:rPr lang="en-ZA" dirty="0">
                <a:solidFill>
                  <a:srgbClr val="000000"/>
                </a:solidFill>
              </a:rPr>
              <a:t> </a:t>
            </a:r>
          </a:p>
        </p:txBody>
      </p:sp>
      <p:sp>
        <p:nvSpPr>
          <p:cNvPr id="13" name="Rectangle 12">
            <a:extLst>
              <a:ext uri="{FF2B5EF4-FFF2-40B4-BE49-F238E27FC236}">
                <a16:creationId xmlns:a16="http://schemas.microsoft.com/office/drawing/2014/main" id="{B7ECA010-9088-783E-0E8A-68770755F9DE}"/>
              </a:ext>
            </a:extLst>
          </p:cNvPr>
          <p:cNvSpPr/>
          <p:nvPr/>
        </p:nvSpPr>
        <p:spPr>
          <a:xfrm>
            <a:off x="162070" y="2154014"/>
            <a:ext cx="4025994" cy="3448726"/>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a:extLst>
              <a:ext uri="{FF2B5EF4-FFF2-40B4-BE49-F238E27FC236}">
                <a16:creationId xmlns:a16="http://schemas.microsoft.com/office/drawing/2014/main" id="{AAE9F49B-7141-38A7-8C40-D678FF652F48}"/>
              </a:ext>
            </a:extLst>
          </p:cNvPr>
          <p:cNvSpPr/>
          <p:nvPr/>
        </p:nvSpPr>
        <p:spPr>
          <a:xfrm>
            <a:off x="4501647" y="2154014"/>
            <a:ext cx="3607350" cy="3424472"/>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TextBox 14">
            <a:extLst>
              <a:ext uri="{FF2B5EF4-FFF2-40B4-BE49-F238E27FC236}">
                <a16:creationId xmlns:a16="http://schemas.microsoft.com/office/drawing/2014/main" id="{BEBEE084-310E-C6BB-E640-955C29F7A077}"/>
              </a:ext>
            </a:extLst>
          </p:cNvPr>
          <p:cNvSpPr txBox="1"/>
          <p:nvPr/>
        </p:nvSpPr>
        <p:spPr>
          <a:xfrm>
            <a:off x="4501647" y="2179506"/>
            <a:ext cx="3607350" cy="3170099"/>
          </a:xfrm>
          <a:prstGeom prst="rect">
            <a:avLst/>
          </a:prstGeom>
          <a:noFill/>
        </p:spPr>
        <p:txBody>
          <a:bodyPr wrap="square" rtlCol="0">
            <a:spAutoFit/>
          </a:bodyPr>
          <a:lstStyle/>
          <a:p>
            <a:pPr algn="ctr"/>
            <a:r>
              <a:rPr lang="en-ZA" sz="2400" b="1" dirty="0">
                <a:solidFill>
                  <a:schemeClr val="bg1"/>
                </a:solidFill>
              </a:rPr>
              <a:t>What can you do?</a:t>
            </a:r>
          </a:p>
          <a:p>
            <a:pPr marL="360363" indent="-360363">
              <a:buFont typeface="Arial" panose="020B0604020202020204" pitchFamily="34" charset="0"/>
              <a:buChar char="•"/>
            </a:pPr>
            <a:r>
              <a:rPr lang="en-ZA" sz="1600" dirty="0">
                <a:solidFill>
                  <a:schemeClr val="bg1"/>
                </a:solidFill>
              </a:rPr>
              <a:t>Check – Is it their OWN learning need?</a:t>
            </a:r>
          </a:p>
          <a:p>
            <a:pPr marL="360363" indent="-360363">
              <a:buFont typeface="Arial" panose="020B0604020202020204" pitchFamily="34" charset="0"/>
              <a:buChar char="•"/>
            </a:pPr>
            <a:r>
              <a:rPr lang="en-ZA" sz="1600" dirty="0">
                <a:solidFill>
                  <a:schemeClr val="bg2"/>
                </a:solidFill>
              </a:rPr>
              <a:t>What reflective prompts can you provide to help interns think critically?</a:t>
            </a:r>
          </a:p>
          <a:p>
            <a:pPr marL="360363" indent="-360363">
              <a:buFont typeface="Arial" panose="020B0604020202020204" pitchFamily="34" charset="0"/>
              <a:buChar char="•"/>
            </a:pPr>
            <a:r>
              <a:rPr lang="en-ZA" sz="1600" dirty="0">
                <a:solidFill>
                  <a:schemeClr val="bg2"/>
                </a:solidFill>
              </a:rPr>
              <a:t>How can you create a safe space for open discussion about their growth?</a:t>
            </a:r>
          </a:p>
          <a:p>
            <a:pPr marL="360363" indent="-360363">
              <a:buFont typeface="Arial" panose="020B0604020202020204" pitchFamily="34" charset="0"/>
              <a:buChar char="•"/>
            </a:pPr>
            <a:r>
              <a:rPr lang="en-ZA" sz="1600" dirty="0">
                <a:solidFill>
                  <a:schemeClr val="bg2"/>
                </a:solidFill>
              </a:rPr>
              <a:t>Are you modelling good reflective practices yourself?</a:t>
            </a:r>
          </a:p>
          <a:p>
            <a:pPr marL="360363" indent="-360363">
              <a:buFont typeface="Arial" panose="020B0604020202020204" pitchFamily="34" charset="0"/>
              <a:buChar char="•"/>
            </a:pPr>
            <a:r>
              <a:rPr lang="en-ZA" sz="1600" dirty="0">
                <a:solidFill>
                  <a:schemeClr val="bg2"/>
                </a:solidFill>
              </a:rPr>
              <a:t>Are you actively assisting the intern to identify relevant learning needs</a:t>
            </a:r>
            <a:endParaRPr lang="en-ZA" sz="1600" dirty="0"/>
          </a:p>
        </p:txBody>
      </p:sp>
      <p:sp>
        <p:nvSpPr>
          <p:cNvPr id="16" name="Rectangle 15">
            <a:extLst>
              <a:ext uri="{FF2B5EF4-FFF2-40B4-BE49-F238E27FC236}">
                <a16:creationId xmlns:a16="http://schemas.microsoft.com/office/drawing/2014/main" id="{E66A21CE-2F06-0119-44C9-B0878B6576E5}"/>
              </a:ext>
            </a:extLst>
          </p:cNvPr>
          <p:cNvSpPr/>
          <p:nvPr/>
        </p:nvSpPr>
        <p:spPr>
          <a:xfrm>
            <a:off x="8422580" y="2154014"/>
            <a:ext cx="3607350" cy="3424472"/>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7" name="TextBox 16">
            <a:extLst>
              <a:ext uri="{FF2B5EF4-FFF2-40B4-BE49-F238E27FC236}">
                <a16:creationId xmlns:a16="http://schemas.microsoft.com/office/drawing/2014/main" id="{A7CA6062-D0A1-224E-CCC9-3D77B033C5F5}"/>
              </a:ext>
            </a:extLst>
          </p:cNvPr>
          <p:cNvSpPr txBox="1"/>
          <p:nvPr/>
        </p:nvSpPr>
        <p:spPr>
          <a:xfrm>
            <a:off x="8513064" y="2239823"/>
            <a:ext cx="3455057" cy="2954655"/>
          </a:xfrm>
          <a:prstGeom prst="rect">
            <a:avLst/>
          </a:prstGeom>
          <a:solidFill>
            <a:schemeClr val="accent1">
              <a:lumMod val="50000"/>
            </a:schemeClr>
          </a:solidFill>
        </p:spPr>
        <p:txBody>
          <a:bodyPr wrap="square" rtlCol="0">
            <a:spAutoFit/>
          </a:bodyPr>
          <a:lstStyle/>
          <a:p>
            <a:pPr algn="ctr"/>
            <a:r>
              <a:rPr lang="en-ZA" sz="2400" b="1" dirty="0">
                <a:solidFill>
                  <a:schemeClr val="bg1"/>
                </a:solidFill>
              </a:rPr>
              <a:t>Practical Steps</a:t>
            </a:r>
          </a:p>
          <a:p>
            <a:endParaRPr lang="en-ZA" dirty="0">
              <a:solidFill>
                <a:schemeClr val="bg1"/>
              </a:solidFill>
            </a:endParaRPr>
          </a:p>
          <a:p>
            <a:pPr marL="360363" indent="-360363">
              <a:buFont typeface="Arial" panose="020B0604020202020204" pitchFamily="34" charset="0"/>
              <a:buChar char="•"/>
            </a:pPr>
            <a:r>
              <a:rPr lang="en-ZA" dirty="0">
                <a:solidFill>
                  <a:schemeClr val="bg1"/>
                </a:solidFill>
              </a:rPr>
              <a:t>Ask open-ended questions to deepen learners' reflections.</a:t>
            </a:r>
          </a:p>
          <a:p>
            <a:pPr marL="360363" indent="-360363">
              <a:buFont typeface="Arial" panose="020B0604020202020204" pitchFamily="34" charset="0"/>
              <a:buChar char="•"/>
            </a:pPr>
            <a:r>
              <a:rPr lang="en-ZA" dirty="0">
                <a:solidFill>
                  <a:schemeClr val="bg1"/>
                </a:solidFill>
              </a:rPr>
              <a:t>Use examples from your own CPD journey to inspire interns.</a:t>
            </a:r>
          </a:p>
          <a:p>
            <a:pPr marL="360363" indent="-360363">
              <a:buFont typeface="Arial" panose="020B0604020202020204" pitchFamily="34" charset="0"/>
              <a:buChar char="•"/>
            </a:pPr>
            <a:r>
              <a:rPr lang="en-ZA" dirty="0">
                <a:solidFill>
                  <a:schemeClr val="bg1"/>
                </a:solidFill>
              </a:rPr>
              <a:t>Encourage a growth mindset by focusing on progress and future potential.</a:t>
            </a:r>
          </a:p>
          <a:p>
            <a:endParaRPr lang="en-ZA" dirty="0">
              <a:solidFill>
                <a:schemeClr val="bg1"/>
              </a:solidFill>
            </a:endParaRPr>
          </a:p>
        </p:txBody>
      </p:sp>
      <p:sp>
        <p:nvSpPr>
          <p:cNvPr id="20" name="TextBox 19">
            <a:extLst>
              <a:ext uri="{FF2B5EF4-FFF2-40B4-BE49-F238E27FC236}">
                <a16:creationId xmlns:a16="http://schemas.microsoft.com/office/drawing/2014/main" id="{CD5BF9F9-991C-B5CD-9388-ABDE3FC0D0C2}"/>
              </a:ext>
            </a:extLst>
          </p:cNvPr>
          <p:cNvSpPr txBox="1"/>
          <p:nvPr/>
        </p:nvSpPr>
        <p:spPr>
          <a:xfrm>
            <a:off x="524577" y="2129514"/>
            <a:ext cx="3300979" cy="369332"/>
          </a:xfrm>
          <a:prstGeom prst="rect">
            <a:avLst/>
          </a:prstGeom>
          <a:noFill/>
        </p:spPr>
        <p:txBody>
          <a:bodyPr wrap="square" rtlCol="0">
            <a:spAutoFit/>
          </a:bodyPr>
          <a:lstStyle/>
          <a:p>
            <a:r>
              <a:rPr lang="en-ZA" b="1" dirty="0">
                <a:solidFill>
                  <a:schemeClr val="bg1"/>
                </a:solidFill>
              </a:rPr>
              <a:t>Expectation from the Intern</a:t>
            </a:r>
          </a:p>
        </p:txBody>
      </p:sp>
      <p:pic>
        <p:nvPicPr>
          <p:cNvPr id="12" name="Picture 11">
            <a:extLst>
              <a:ext uri="{FF2B5EF4-FFF2-40B4-BE49-F238E27FC236}">
                <a16:creationId xmlns:a16="http://schemas.microsoft.com/office/drawing/2014/main" id="{49F9FA6C-5F34-2AE0-70C9-716A9419E599}"/>
              </a:ext>
            </a:extLst>
          </p:cNvPr>
          <p:cNvPicPr>
            <a:picLocks noChangeAspect="1"/>
          </p:cNvPicPr>
          <p:nvPr/>
        </p:nvPicPr>
        <p:blipFill>
          <a:blip r:embed="rId4"/>
          <a:stretch>
            <a:fillRect/>
          </a:stretch>
        </p:blipFill>
        <p:spPr>
          <a:xfrm>
            <a:off x="255511" y="2523347"/>
            <a:ext cx="3774952" cy="3055140"/>
          </a:xfrm>
          <a:prstGeom prst="rect">
            <a:avLst/>
          </a:prstGeom>
        </p:spPr>
      </p:pic>
    </p:spTree>
    <p:extLst>
      <p:ext uri="{BB962C8B-B14F-4D97-AF65-F5344CB8AC3E}">
        <p14:creationId xmlns:p14="http://schemas.microsoft.com/office/powerpoint/2010/main" val="902922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807ED-82D6-466C-9816-B4D78E422BDB}"/>
              </a:ext>
            </a:extLst>
          </p:cNvPr>
          <p:cNvSpPr>
            <a:spLocks noGrp="1"/>
          </p:cNvSpPr>
          <p:nvPr>
            <p:ph type="title"/>
          </p:nvPr>
        </p:nvSpPr>
        <p:spPr/>
        <p:txBody>
          <a:bodyPr/>
          <a:lstStyle/>
          <a:p>
            <a:r>
              <a:rPr lang="en-US" dirty="0"/>
              <a:t>Reflection</a:t>
            </a:r>
            <a:endParaRPr lang="en-ZA" dirty="0"/>
          </a:p>
        </p:txBody>
      </p:sp>
      <p:graphicFrame>
        <p:nvGraphicFramePr>
          <p:cNvPr id="5" name="Table 5">
            <a:extLst>
              <a:ext uri="{FF2B5EF4-FFF2-40B4-BE49-F238E27FC236}">
                <a16:creationId xmlns:a16="http://schemas.microsoft.com/office/drawing/2014/main" id="{00BDA1ED-B8DC-417A-8B94-32991A185B7B}"/>
              </a:ext>
            </a:extLst>
          </p:cNvPr>
          <p:cNvGraphicFramePr>
            <a:graphicFrameLocks noGrp="1"/>
          </p:cNvGraphicFramePr>
          <p:nvPr>
            <p:extLst>
              <p:ext uri="{D42A27DB-BD31-4B8C-83A1-F6EECF244321}">
                <p14:modId xmlns:p14="http://schemas.microsoft.com/office/powerpoint/2010/main" val="3867442303"/>
              </p:ext>
            </p:extLst>
          </p:nvPr>
        </p:nvGraphicFramePr>
        <p:xfrm>
          <a:off x="1727200" y="1278193"/>
          <a:ext cx="8737600" cy="5117876"/>
        </p:xfrm>
        <a:graphic>
          <a:graphicData uri="http://schemas.openxmlformats.org/drawingml/2006/table">
            <a:tbl>
              <a:tblPr firstRow="1" bandRow="1">
                <a:tableStyleId>{5C22544A-7EE6-4342-B048-85BDC9FD1C3A}</a:tableStyleId>
              </a:tblPr>
              <a:tblGrid>
                <a:gridCol w="7025861">
                  <a:extLst>
                    <a:ext uri="{9D8B030D-6E8A-4147-A177-3AD203B41FA5}">
                      <a16:colId xmlns:a16="http://schemas.microsoft.com/office/drawing/2014/main" val="42964366"/>
                    </a:ext>
                  </a:extLst>
                </a:gridCol>
                <a:gridCol w="884582">
                  <a:extLst>
                    <a:ext uri="{9D8B030D-6E8A-4147-A177-3AD203B41FA5}">
                      <a16:colId xmlns:a16="http://schemas.microsoft.com/office/drawing/2014/main" val="1290830104"/>
                    </a:ext>
                  </a:extLst>
                </a:gridCol>
                <a:gridCol w="827157">
                  <a:extLst>
                    <a:ext uri="{9D8B030D-6E8A-4147-A177-3AD203B41FA5}">
                      <a16:colId xmlns:a16="http://schemas.microsoft.com/office/drawing/2014/main" val="3194946496"/>
                    </a:ext>
                  </a:extLst>
                </a:gridCol>
              </a:tblGrid>
              <a:tr h="413216">
                <a:tc>
                  <a:txBody>
                    <a:bodyPr/>
                    <a:lstStyle/>
                    <a:p>
                      <a:r>
                        <a:rPr lang="en-US" sz="1600" dirty="0">
                          <a:solidFill>
                            <a:schemeClr val="bg2"/>
                          </a:solidFill>
                          <a:latin typeface="Arial" panose="020B0604020202020204" pitchFamily="34" charset="0"/>
                          <a:cs typeface="Arial" panose="020B0604020202020204" pitchFamily="34" charset="0"/>
                        </a:rPr>
                        <a:t>CHECKLIST</a:t>
                      </a:r>
                      <a:endParaRPr lang="en-ZA" sz="1600" dirty="0">
                        <a:solidFill>
                          <a:schemeClr val="bg2"/>
                        </a:solidFill>
                        <a:latin typeface="Arial" panose="020B0604020202020204" pitchFamily="34" charset="0"/>
                        <a:cs typeface="Arial" panose="020B0604020202020204" pitchFamily="34" charset="0"/>
                      </a:endParaRPr>
                    </a:p>
                  </a:txBody>
                  <a:tcPr>
                    <a:solidFill>
                      <a:schemeClr val="accent1">
                        <a:lumMod val="50000"/>
                      </a:schemeClr>
                    </a:solidFill>
                  </a:tcPr>
                </a:tc>
                <a:tc>
                  <a:txBody>
                    <a:bodyPr/>
                    <a:lstStyle/>
                    <a:p>
                      <a:r>
                        <a:rPr lang="en-US" sz="1600" dirty="0">
                          <a:solidFill>
                            <a:schemeClr val="bg2"/>
                          </a:solidFill>
                          <a:latin typeface="Arial" panose="020B0604020202020204" pitchFamily="34" charset="0"/>
                          <a:cs typeface="Arial" panose="020B0604020202020204" pitchFamily="34" charset="0"/>
                        </a:rPr>
                        <a:t>YES</a:t>
                      </a:r>
                      <a:endParaRPr lang="en-ZA" sz="1600" dirty="0">
                        <a:solidFill>
                          <a:schemeClr val="bg2"/>
                        </a:solidFill>
                        <a:latin typeface="Arial" panose="020B0604020202020204" pitchFamily="34" charset="0"/>
                        <a:cs typeface="Arial" panose="020B0604020202020204" pitchFamily="34" charset="0"/>
                      </a:endParaRPr>
                    </a:p>
                  </a:txBody>
                  <a:tcPr>
                    <a:solidFill>
                      <a:schemeClr val="accent1">
                        <a:lumMod val="50000"/>
                      </a:schemeClr>
                    </a:solidFill>
                  </a:tcPr>
                </a:tc>
                <a:tc>
                  <a:txBody>
                    <a:bodyPr/>
                    <a:lstStyle/>
                    <a:p>
                      <a:r>
                        <a:rPr lang="en-US" sz="1600" dirty="0">
                          <a:solidFill>
                            <a:schemeClr val="bg2"/>
                          </a:solidFill>
                          <a:latin typeface="Arial" panose="020B0604020202020204" pitchFamily="34" charset="0"/>
                          <a:cs typeface="Arial" panose="020B0604020202020204" pitchFamily="34" charset="0"/>
                        </a:rPr>
                        <a:t>NO</a:t>
                      </a:r>
                      <a:endParaRPr lang="en-ZA" sz="1600" dirty="0">
                        <a:solidFill>
                          <a:schemeClr val="bg2"/>
                        </a:solidFill>
                        <a:latin typeface="Arial" panose="020B0604020202020204" pitchFamily="34" charset="0"/>
                        <a:cs typeface="Arial" panose="020B0604020202020204" pitchFamily="34" charset="0"/>
                      </a:endParaRPr>
                    </a:p>
                  </a:txBody>
                  <a:tcPr>
                    <a:solidFill>
                      <a:schemeClr val="accent1">
                        <a:lumMod val="50000"/>
                      </a:schemeClr>
                    </a:solidFill>
                  </a:tcPr>
                </a:tc>
                <a:extLst>
                  <a:ext uri="{0D108BD9-81ED-4DB2-BD59-A6C34878D82A}">
                    <a16:rowId xmlns:a16="http://schemas.microsoft.com/office/drawing/2014/main" val="752427016"/>
                  </a:ext>
                </a:extLst>
              </a:tr>
              <a:tr h="413216">
                <a:tc gridSpan="3">
                  <a:txBody>
                    <a:bodyPr/>
                    <a:lstStyle/>
                    <a:p>
                      <a:r>
                        <a:rPr lang="en-US" sz="1600" b="1" dirty="0">
                          <a:latin typeface="Arial" panose="020B0604020202020204" pitchFamily="34" charset="0"/>
                          <a:cs typeface="Arial" panose="020B0604020202020204" pitchFamily="34" charset="0"/>
                        </a:rPr>
                        <a:t>TITLE</a:t>
                      </a:r>
                      <a:endParaRPr lang="en-ZA" sz="1600" b="1" dirty="0">
                        <a:latin typeface="Arial" panose="020B0604020202020204" pitchFamily="34" charset="0"/>
                        <a:cs typeface="Arial" panose="020B0604020202020204" pitchFamily="34" charset="0"/>
                      </a:endParaRPr>
                    </a:p>
                  </a:txBody>
                  <a:tcPr>
                    <a:solidFill>
                      <a:schemeClr val="bg2">
                        <a:lumMod val="90000"/>
                      </a:schemeClr>
                    </a:solidFill>
                  </a:tcPr>
                </a:tc>
                <a:tc hMerge="1">
                  <a:txBody>
                    <a:bodyPr/>
                    <a:lstStyle/>
                    <a:p>
                      <a:endParaRPr lang="en-ZA"/>
                    </a:p>
                  </a:txBody>
                  <a:tcPr/>
                </a:tc>
                <a:tc hMerge="1">
                  <a:txBody>
                    <a:bodyPr/>
                    <a:lstStyle/>
                    <a:p>
                      <a:endParaRPr lang="en-ZA" dirty="0"/>
                    </a:p>
                  </a:txBody>
                  <a:tcPr/>
                </a:tc>
                <a:extLst>
                  <a:ext uri="{0D108BD9-81ED-4DB2-BD59-A6C34878D82A}">
                    <a16:rowId xmlns:a16="http://schemas.microsoft.com/office/drawing/2014/main" val="843466325"/>
                  </a:ext>
                </a:extLst>
              </a:tr>
              <a:tr h="413216">
                <a:tc>
                  <a:txBody>
                    <a:bodyPr/>
                    <a:lstStyle/>
                    <a:p>
                      <a:r>
                        <a:rPr lang="en-US" sz="1600" dirty="0">
                          <a:latin typeface="Arial" panose="020B0604020202020204" pitchFamily="34" charset="0"/>
                          <a:cs typeface="Arial" panose="020B0604020202020204" pitchFamily="34" charset="0"/>
                        </a:rPr>
                        <a:t>Is there a title?</a:t>
                      </a:r>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1550311542"/>
                  </a:ext>
                </a:extLst>
              </a:tr>
              <a:tr h="463898">
                <a:tc>
                  <a:txBody>
                    <a:bodyPr/>
                    <a:lstStyle/>
                    <a:p>
                      <a:r>
                        <a:rPr lang="en-US" sz="1600" dirty="0">
                          <a:latin typeface="Arial" panose="020B0604020202020204" pitchFamily="34" charset="0"/>
                          <a:cs typeface="Arial" panose="020B0604020202020204" pitchFamily="34" charset="0"/>
                        </a:rPr>
                        <a:t>Is the title short, specific and related to the competency standard (CS)?</a:t>
                      </a:r>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107128011"/>
                  </a:ext>
                </a:extLst>
              </a:tr>
              <a:tr h="437322">
                <a:tc>
                  <a:txBody>
                    <a:bodyPr/>
                    <a:lstStyle/>
                    <a:p>
                      <a:r>
                        <a:rPr lang="en-US" sz="1600" dirty="0">
                          <a:latin typeface="Arial" panose="020B0604020202020204" pitchFamily="34" charset="0"/>
                          <a:cs typeface="Arial" panose="020B0604020202020204" pitchFamily="34" charset="0"/>
                        </a:rPr>
                        <a:t>Is the title a concise statement in my own words (not just a copy of the CS)?</a:t>
                      </a:r>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1447475934"/>
                  </a:ext>
                </a:extLst>
              </a:tr>
              <a:tr h="413216">
                <a:tc gridSpan="3">
                  <a:txBody>
                    <a:bodyPr/>
                    <a:lstStyle/>
                    <a:p>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tc hMerge="1">
                  <a:txBody>
                    <a:bodyPr/>
                    <a:lstStyle/>
                    <a:p>
                      <a:endParaRPr lang="en-ZA"/>
                    </a:p>
                  </a:txBody>
                  <a:tcPr/>
                </a:tc>
                <a:tc hMerge="1">
                  <a:txBody>
                    <a:bodyPr/>
                    <a:lstStyle/>
                    <a:p>
                      <a:endParaRPr lang="en-ZA" dirty="0"/>
                    </a:p>
                  </a:txBody>
                  <a:tcPr/>
                </a:tc>
                <a:extLst>
                  <a:ext uri="{0D108BD9-81ED-4DB2-BD59-A6C34878D82A}">
                    <a16:rowId xmlns:a16="http://schemas.microsoft.com/office/drawing/2014/main" val="1954145893"/>
                  </a:ext>
                </a:extLst>
              </a:tr>
              <a:tr h="413216">
                <a:tc gridSpan="3">
                  <a:txBody>
                    <a:bodyPr/>
                    <a:lstStyle/>
                    <a:p>
                      <a:r>
                        <a:rPr lang="en-US" sz="1600" b="1" dirty="0">
                          <a:latin typeface="Arial" panose="020B0604020202020204" pitchFamily="34" charset="0"/>
                          <a:cs typeface="Arial" panose="020B0604020202020204" pitchFamily="34" charset="0"/>
                        </a:rPr>
                        <a:t>REFLECTION</a:t>
                      </a:r>
                      <a:endParaRPr lang="en-ZA" sz="1600" b="1" dirty="0">
                        <a:latin typeface="Arial" panose="020B0604020202020204" pitchFamily="34" charset="0"/>
                        <a:cs typeface="Arial" panose="020B0604020202020204" pitchFamily="34" charset="0"/>
                      </a:endParaRPr>
                    </a:p>
                  </a:txBody>
                  <a:tcPr>
                    <a:solidFill>
                      <a:schemeClr val="bg2">
                        <a:lumMod val="90000"/>
                      </a:schemeClr>
                    </a:solidFill>
                  </a:tcPr>
                </a:tc>
                <a:tc hMerge="1">
                  <a:txBody>
                    <a:bodyPr/>
                    <a:lstStyle/>
                    <a:p>
                      <a:endParaRPr lang="en-ZA"/>
                    </a:p>
                  </a:txBody>
                  <a:tcPr/>
                </a:tc>
                <a:tc hMerge="1">
                  <a:txBody>
                    <a:bodyPr/>
                    <a:lstStyle/>
                    <a:p>
                      <a:endParaRPr lang="en-ZA" dirty="0"/>
                    </a:p>
                  </a:txBody>
                  <a:tcPr/>
                </a:tc>
                <a:extLst>
                  <a:ext uri="{0D108BD9-81ED-4DB2-BD59-A6C34878D82A}">
                    <a16:rowId xmlns:a16="http://schemas.microsoft.com/office/drawing/2014/main" val="3120410070"/>
                  </a:ext>
                </a:extLst>
              </a:tr>
              <a:tr h="413216">
                <a:tc>
                  <a:txBody>
                    <a:bodyPr/>
                    <a:lstStyle/>
                    <a:p>
                      <a:r>
                        <a:rPr lang="en-US" sz="1600" dirty="0">
                          <a:latin typeface="Arial" panose="020B0604020202020204" pitchFamily="34" charset="0"/>
                          <a:cs typeface="Arial" panose="020B0604020202020204" pitchFamily="34" charset="0"/>
                        </a:rPr>
                        <a:t>Has the intern clearly stated what </a:t>
                      </a:r>
                      <a:r>
                        <a:rPr lang="en-US" sz="1600" b="1" i="0" dirty="0">
                          <a:latin typeface="Arial" panose="020B0604020202020204" pitchFamily="34" charset="0"/>
                          <a:cs typeface="Arial" panose="020B0604020202020204" pitchFamily="34" charset="0"/>
                        </a:rPr>
                        <a:t>they need to know or learn</a:t>
                      </a:r>
                      <a:r>
                        <a:rPr lang="en-US" sz="1600" b="0" i="0" dirty="0">
                          <a:latin typeface="Arial" panose="020B0604020202020204" pitchFamily="34" charset="0"/>
                          <a:cs typeface="Arial" panose="020B0604020202020204" pitchFamily="34" charset="0"/>
                        </a:rPr>
                        <a:t>?</a:t>
                      </a:r>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1903493088"/>
                  </a:ext>
                </a:extLst>
              </a:tr>
              <a:tr h="413216">
                <a:tc>
                  <a:txBody>
                    <a:bodyPr/>
                    <a:lstStyle/>
                    <a:p>
                      <a:r>
                        <a:rPr lang="en-US" sz="1600" dirty="0">
                          <a:latin typeface="Arial" panose="020B0604020202020204" pitchFamily="34" charset="0"/>
                          <a:cs typeface="Arial" panose="020B0604020202020204" pitchFamily="34" charset="0"/>
                        </a:rPr>
                        <a:t>Has the intern stated his/her learning need in the first person, e.g. “I need to know/learn…”?</a:t>
                      </a:r>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2062872638"/>
                  </a:ext>
                </a:extLst>
              </a:tr>
              <a:tr h="413216">
                <a:tc>
                  <a:txBody>
                    <a:bodyPr/>
                    <a:lstStyle/>
                    <a:p>
                      <a:r>
                        <a:rPr lang="en-US" sz="1600" dirty="0">
                          <a:latin typeface="Arial" panose="020B0604020202020204" pitchFamily="34" charset="0"/>
                          <a:cs typeface="Arial" panose="020B0604020202020204" pitchFamily="34" charset="0"/>
                        </a:rPr>
                        <a:t>Has the intern stated why he/she has identified this learning need for his or herself and not just stated that it is a required outcome?</a:t>
                      </a:r>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1361191740"/>
                  </a:ext>
                </a:extLst>
              </a:tr>
              <a:tr h="413216">
                <a:tc>
                  <a:txBody>
                    <a:bodyPr/>
                    <a:lstStyle/>
                    <a:p>
                      <a:r>
                        <a:rPr lang="en-US" sz="1600" dirty="0">
                          <a:latin typeface="Arial" panose="020B0604020202020204" pitchFamily="34" charset="0"/>
                          <a:cs typeface="Arial" panose="020B0604020202020204" pitchFamily="34" charset="0"/>
                        </a:rPr>
                        <a:t>Has the intern made sure not to include details of planning and implementation here?</a:t>
                      </a:r>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16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3311491197"/>
                  </a:ext>
                </a:extLst>
              </a:tr>
            </a:tbl>
          </a:graphicData>
        </a:graphic>
      </p:graphicFrame>
    </p:spTree>
    <p:extLst>
      <p:ext uri="{BB962C8B-B14F-4D97-AF65-F5344CB8AC3E}">
        <p14:creationId xmlns:p14="http://schemas.microsoft.com/office/powerpoint/2010/main" val="2992636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88C69-5943-4B94-B4B1-75864DBA8296}"/>
              </a:ext>
            </a:extLst>
          </p:cNvPr>
          <p:cNvSpPr>
            <a:spLocks noGrp="1"/>
          </p:cNvSpPr>
          <p:nvPr>
            <p:ph type="title"/>
          </p:nvPr>
        </p:nvSpPr>
        <p:spPr>
          <a:xfrm>
            <a:off x="1093993" y="71437"/>
            <a:ext cx="4761118" cy="771525"/>
          </a:xfrm>
        </p:spPr>
        <p:txBody>
          <a:bodyPr/>
          <a:lstStyle/>
          <a:p>
            <a:r>
              <a:rPr lang="en-US" dirty="0"/>
              <a:t>Step 2  Planning</a:t>
            </a:r>
            <a:endParaRPr lang="en-ZA" dirty="0"/>
          </a:p>
        </p:txBody>
      </p:sp>
      <p:sp>
        <p:nvSpPr>
          <p:cNvPr id="18" name="Text Placeholder 17">
            <a:extLst>
              <a:ext uri="{FF2B5EF4-FFF2-40B4-BE49-F238E27FC236}">
                <a16:creationId xmlns:a16="http://schemas.microsoft.com/office/drawing/2014/main" id="{C701800D-F0D3-5B3C-C1B3-D6A12156BD8B}"/>
              </a:ext>
            </a:extLst>
          </p:cNvPr>
          <p:cNvSpPr>
            <a:spLocks noGrp="1"/>
          </p:cNvSpPr>
          <p:nvPr>
            <p:ph type="body" sz="half" idx="2"/>
          </p:nvPr>
        </p:nvSpPr>
        <p:spPr/>
        <p:txBody>
          <a:bodyPr/>
          <a:lstStyle/>
          <a:p>
            <a:endParaRPr lang="en-ZA" dirty="0"/>
          </a:p>
        </p:txBody>
      </p:sp>
      <p:sp>
        <p:nvSpPr>
          <p:cNvPr id="5" name="Rectangle 4">
            <a:extLst>
              <a:ext uri="{FF2B5EF4-FFF2-40B4-BE49-F238E27FC236}">
                <a16:creationId xmlns:a16="http://schemas.microsoft.com/office/drawing/2014/main" id="{3D4E3CF2-A18F-02A3-E52F-01C2565C40C9}"/>
              </a:ext>
            </a:extLst>
          </p:cNvPr>
          <p:cNvSpPr/>
          <p:nvPr/>
        </p:nvSpPr>
        <p:spPr>
          <a:xfrm>
            <a:off x="294968" y="1632156"/>
            <a:ext cx="11606337" cy="48964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a:extLst>
              <a:ext uri="{FF2B5EF4-FFF2-40B4-BE49-F238E27FC236}">
                <a16:creationId xmlns:a16="http://schemas.microsoft.com/office/drawing/2014/main" id="{0EDBA204-0A54-756E-8973-3F2AA88D9583}"/>
              </a:ext>
            </a:extLst>
          </p:cNvPr>
          <p:cNvSpPr txBox="1"/>
          <p:nvPr/>
        </p:nvSpPr>
        <p:spPr>
          <a:xfrm>
            <a:off x="444747" y="1686414"/>
            <a:ext cx="5881506" cy="3539430"/>
          </a:xfrm>
          <a:prstGeom prst="rect">
            <a:avLst/>
          </a:prstGeom>
          <a:solidFill>
            <a:schemeClr val="accent1">
              <a:lumMod val="60000"/>
              <a:lumOff val="40000"/>
            </a:schemeClr>
          </a:solidFill>
        </p:spPr>
        <p:txBody>
          <a:bodyPr wrap="square" rtlCol="0">
            <a:spAutoFit/>
          </a:bodyPr>
          <a:lstStyle/>
          <a:p>
            <a:r>
              <a:rPr lang="en-ZA" b="1" dirty="0"/>
              <a:t>Expectation from the intern</a:t>
            </a:r>
          </a:p>
          <a:p>
            <a:pPr marL="342900" indent="-342900">
              <a:buClr>
                <a:schemeClr val="accent1">
                  <a:lumMod val="50000"/>
                </a:schemeClr>
              </a:buClr>
              <a:buFont typeface="Arial" panose="020B0604020202020204" pitchFamily="34" charset="0"/>
              <a:buChar char="•"/>
            </a:pPr>
            <a:r>
              <a:rPr lang="en-US" sz="1600" dirty="0"/>
              <a:t>How, exactly am I going to learn this?</a:t>
            </a:r>
          </a:p>
          <a:p>
            <a:pPr marL="342900" indent="-342900">
              <a:buClr>
                <a:schemeClr val="accent1">
                  <a:lumMod val="50000"/>
                </a:schemeClr>
              </a:buClr>
              <a:buFont typeface="Arial" panose="020B0604020202020204" pitchFamily="34" charset="0"/>
              <a:buChar char="•"/>
            </a:pPr>
            <a:r>
              <a:rPr lang="en-US" sz="1600" dirty="0"/>
              <a:t>What are my options?</a:t>
            </a:r>
          </a:p>
          <a:p>
            <a:pPr marL="800100" lvl="1" indent="-342900">
              <a:buClr>
                <a:schemeClr val="accent1">
                  <a:lumMod val="50000"/>
                </a:schemeClr>
              </a:buClr>
              <a:buFont typeface="Wingdings" panose="05000000000000000000" pitchFamily="2" charset="2"/>
              <a:buChar char="Ø"/>
            </a:pPr>
            <a:r>
              <a:rPr lang="en-US" sz="1600" dirty="0"/>
              <a:t>Link to</a:t>
            </a:r>
            <a:r>
              <a:rPr lang="en-US" sz="1600" dirty="0">
                <a:solidFill>
                  <a:schemeClr val="tx1"/>
                </a:solidFill>
              </a:rPr>
              <a:t> the behavioral statements and structure planning accordingly</a:t>
            </a:r>
          </a:p>
          <a:p>
            <a:pPr marL="800100" lvl="1" indent="-342900">
              <a:buClr>
                <a:schemeClr val="accent1">
                  <a:lumMod val="50000"/>
                </a:schemeClr>
              </a:buClr>
              <a:buFont typeface="Wingdings" panose="05000000000000000000" pitchFamily="2" charset="2"/>
              <a:buChar char="Ø"/>
            </a:pPr>
            <a:r>
              <a:rPr lang="en-US" sz="1600" dirty="0">
                <a:solidFill>
                  <a:schemeClr val="tx1"/>
                </a:solidFill>
              </a:rPr>
              <a:t>Mention relevant, current resources to be used with </a:t>
            </a:r>
            <a:r>
              <a:rPr lang="en-US" sz="1600" b="1" dirty="0">
                <a:solidFill>
                  <a:schemeClr val="tx1"/>
                </a:solidFill>
              </a:rPr>
              <a:t>specific details e.g., page numbers, chapters etc.</a:t>
            </a:r>
          </a:p>
          <a:p>
            <a:pPr marL="800100" lvl="1" indent="-342900">
              <a:buClr>
                <a:schemeClr val="accent1">
                  <a:lumMod val="50000"/>
                </a:schemeClr>
              </a:buClr>
              <a:buFont typeface="Wingdings" panose="05000000000000000000" pitchFamily="2" charset="2"/>
              <a:buChar char="Ø"/>
            </a:pPr>
            <a:r>
              <a:rPr lang="en-US" sz="1600" dirty="0"/>
              <a:t>Describe the</a:t>
            </a:r>
            <a:r>
              <a:rPr lang="en-US" sz="1600" dirty="0">
                <a:solidFill>
                  <a:schemeClr val="tx1"/>
                </a:solidFill>
              </a:rPr>
              <a:t> reason for using the resource</a:t>
            </a:r>
            <a:r>
              <a:rPr lang="en-US" sz="1600" dirty="0"/>
              <a:t> </a:t>
            </a:r>
            <a:endParaRPr lang="en-US" sz="1600" dirty="0">
              <a:solidFill>
                <a:schemeClr val="tx1"/>
              </a:solidFill>
            </a:endParaRPr>
          </a:p>
          <a:p>
            <a:pPr marL="800100" lvl="1" indent="-342900">
              <a:buClr>
                <a:schemeClr val="accent1">
                  <a:lumMod val="50000"/>
                </a:schemeClr>
              </a:buClr>
              <a:buFont typeface="Wingdings" panose="05000000000000000000" pitchFamily="2" charset="2"/>
              <a:buChar char="Ø"/>
            </a:pPr>
            <a:r>
              <a:rPr lang="en-US" sz="1600" dirty="0">
                <a:solidFill>
                  <a:schemeClr val="tx1"/>
                </a:solidFill>
              </a:rPr>
              <a:t>What evidence can I submit to support my learning activity?</a:t>
            </a:r>
          </a:p>
          <a:p>
            <a:pPr marL="800100" lvl="1" indent="-342900">
              <a:buClr>
                <a:schemeClr val="accent1">
                  <a:lumMod val="50000"/>
                </a:schemeClr>
              </a:buClr>
              <a:buFont typeface="Wingdings" panose="05000000000000000000" pitchFamily="2" charset="2"/>
              <a:buChar char="Ø"/>
            </a:pPr>
            <a:r>
              <a:rPr lang="en-US" sz="1600" dirty="0">
                <a:solidFill>
                  <a:schemeClr val="tx1"/>
                </a:solidFill>
              </a:rPr>
              <a:t>Planning is written in </a:t>
            </a:r>
            <a:r>
              <a:rPr lang="en-US" sz="1600" u="sng" dirty="0">
                <a:solidFill>
                  <a:schemeClr val="tx1"/>
                </a:solidFill>
              </a:rPr>
              <a:t>future tense</a:t>
            </a:r>
            <a:r>
              <a:rPr lang="en-US" sz="1600" dirty="0">
                <a:solidFill>
                  <a:schemeClr val="tx1"/>
                </a:solidFill>
              </a:rPr>
              <a:t> (I will do…)</a:t>
            </a:r>
          </a:p>
          <a:p>
            <a:pPr>
              <a:buClr>
                <a:schemeClr val="accent1">
                  <a:lumMod val="50000"/>
                </a:schemeClr>
              </a:buClr>
            </a:pPr>
            <a:endParaRPr lang="en-US" sz="1600" dirty="0"/>
          </a:p>
          <a:p>
            <a:endParaRPr lang="en-ZA" sz="1200" dirty="0"/>
          </a:p>
          <a:p>
            <a:endParaRPr lang="en-ZA" dirty="0"/>
          </a:p>
        </p:txBody>
      </p:sp>
      <p:sp>
        <p:nvSpPr>
          <p:cNvPr id="13" name="TextBox 12">
            <a:extLst>
              <a:ext uri="{FF2B5EF4-FFF2-40B4-BE49-F238E27FC236}">
                <a16:creationId xmlns:a16="http://schemas.microsoft.com/office/drawing/2014/main" id="{CA32CF02-7321-67C8-04FC-359B37DB923D}"/>
              </a:ext>
            </a:extLst>
          </p:cNvPr>
          <p:cNvSpPr txBox="1"/>
          <p:nvPr/>
        </p:nvSpPr>
        <p:spPr>
          <a:xfrm>
            <a:off x="444747" y="5521607"/>
            <a:ext cx="7093973" cy="923330"/>
          </a:xfrm>
          <a:prstGeom prst="rect">
            <a:avLst/>
          </a:prstGeom>
          <a:solidFill>
            <a:schemeClr val="accent1">
              <a:lumMod val="60000"/>
              <a:lumOff val="40000"/>
            </a:schemeClr>
          </a:solidFill>
        </p:spPr>
        <p:txBody>
          <a:bodyPr wrap="square" rtlCol="0">
            <a:spAutoFit/>
          </a:bodyPr>
          <a:lstStyle/>
          <a:p>
            <a:r>
              <a:rPr lang="en-ZA" dirty="0"/>
              <a:t>NB: </a:t>
            </a:r>
            <a:r>
              <a:rPr lang="en-ZA" b="1" dirty="0"/>
              <a:t>Don’t only describe how </a:t>
            </a:r>
            <a:r>
              <a:rPr lang="en-ZA" dirty="0"/>
              <a:t>you</a:t>
            </a:r>
            <a:r>
              <a:rPr lang="en-ZA" b="1" dirty="0"/>
              <a:t> </a:t>
            </a:r>
            <a:r>
              <a:rPr lang="en-ZA" dirty="0"/>
              <a:t>plan to proceed, but say </a:t>
            </a:r>
            <a:r>
              <a:rPr lang="en-ZA" b="1" dirty="0"/>
              <a:t>what </a:t>
            </a:r>
            <a:r>
              <a:rPr lang="en-ZA" dirty="0"/>
              <a:t>you</a:t>
            </a:r>
            <a:r>
              <a:rPr lang="en-ZA" b="1" dirty="0"/>
              <a:t> </a:t>
            </a:r>
            <a:r>
              <a:rPr lang="en-ZA" dirty="0"/>
              <a:t>are going to do, </a:t>
            </a:r>
            <a:r>
              <a:rPr lang="en-ZA" b="1" dirty="0"/>
              <a:t>how</a:t>
            </a:r>
            <a:r>
              <a:rPr lang="en-ZA" dirty="0"/>
              <a:t> and </a:t>
            </a:r>
            <a:r>
              <a:rPr lang="en-ZA" b="1" dirty="0"/>
              <a:t>why </a:t>
            </a:r>
            <a:r>
              <a:rPr lang="en-ZA" dirty="0"/>
              <a:t>you</a:t>
            </a:r>
            <a:r>
              <a:rPr lang="en-ZA" b="1" dirty="0"/>
              <a:t> </a:t>
            </a:r>
            <a:r>
              <a:rPr lang="en-ZA" dirty="0"/>
              <a:t>are going to do things this way, as well as </a:t>
            </a:r>
            <a:r>
              <a:rPr lang="en-ZA" b="1" dirty="0"/>
              <a:t>when</a:t>
            </a:r>
            <a:r>
              <a:rPr lang="en-ZA" dirty="0"/>
              <a:t> you are going to do </a:t>
            </a:r>
          </a:p>
        </p:txBody>
      </p:sp>
      <p:pic>
        <p:nvPicPr>
          <p:cNvPr id="8" name="Picture 7">
            <a:extLst>
              <a:ext uri="{FF2B5EF4-FFF2-40B4-BE49-F238E27FC236}">
                <a16:creationId xmlns:a16="http://schemas.microsoft.com/office/drawing/2014/main" id="{3FBFDFB5-370D-06EE-CF78-7E16324835C5}"/>
              </a:ext>
            </a:extLst>
          </p:cNvPr>
          <p:cNvPicPr>
            <a:picLocks noChangeAspect="1"/>
          </p:cNvPicPr>
          <p:nvPr/>
        </p:nvPicPr>
        <p:blipFill>
          <a:blip r:embed="rId2"/>
          <a:stretch>
            <a:fillRect/>
          </a:stretch>
        </p:blipFill>
        <p:spPr>
          <a:xfrm>
            <a:off x="7907234" y="1772761"/>
            <a:ext cx="3905795" cy="4672176"/>
          </a:xfrm>
          <a:prstGeom prst="rect">
            <a:avLst/>
          </a:prstGeom>
        </p:spPr>
      </p:pic>
    </p:spTree>
    <p:extLst>
      <p:ext uri="{BB962C8B-B14F-4D97-AF65-F5344CB8AC3E}">
        <p14:creationId xmlns:p14="http://schemas.microsoft.com/office/powerpoint/2010/main" val="1762621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807ED-82D6-466C-9816-B4D78E422BDB}"/>
              </a:ext>
            </a:extLst>
          </p:cNvPr>
          <p:cNvSpPr>
            <a:spLocks noGrp="1"/>
          </p:cNvSpPr>
          <p:nvPr>
            <p:ph type="title"/>
          </p:nvPr>
        </p:nvSpPr>
        <p:spPr/>
        <p:txBody>
          <a:bodyPr/>
          <a:lstStyle/>
          <a:p>
            <a:r>
              <a:rPr lang="en-US" dirty="0"/>
              <a:t>Planning</a:t>
            </a:r>
            <a:endParaRPr lang="en-ZA" dirty="0"/>
          </a:p>
        </p:txBody>
      </p:sp>
      <p:graphicFrame>
        <p:nvGraphicFramePr>
          <p:cNvPr id="3" name="Table 3">
            <a:extLst>
              <a:ext uri="{FF2B5EF4-FFF2-40B4-BE49-F238E27FC236}">
                <a16:creationId xmlns:a16="http://schemas.microsoft.com/office/drawing/2014/main" id="{EF19ACDE-2B2E-4EAC-9AF6-58011228C4FA}"/>
              </a:ext>
            </a:extLst>
          </p:cNvPr>
          <p:cNvGraphicFramePr>
            <a:graphicFrameLocks noGrp="1"/>
          </p:cNvGraphicFramePr>
          <p:nvPr>
            <p:extLst>
              <p:ext uri="{D42A27DB-BD31-4B8C-83A1-F6EECF244321}">
                <p14:modId xmlns:p14="http://schemas.microsoft.com/office/powerpoint/2010/main" val="3507733711"/>
              </p:ext>
            </p:extLst>
          </p:nvPr>
        </p:nvGraphicFramePr>
        <p:xfrm>
          <a:off x="2032000" y="1377585"/>
          <a:ext cx="8128000" cy="5199255"/>
        </p:xfrm>
        <a:graphic>
          <a:graphicData uri="http://schemas.openxmlformats.org/drawingml/2006/table">
            <a:tbl>
              <a:tblPr firstRow="1" bandRow="1">
                <a:tableStyleId>{5C22544A-7EE6-4342-B048-85BDC9FD1C3A}</a:tableStyleId>
              </a:tblPr>
              <a:tblGrid>
                <a:gridCol w="6436139">
                  <a:extLst>
                    <a:ext uri="{9D8B030D-6E8A-4147-A177-3AD203B41FA5}">
                      <a16:colId xmlns:a16="http://schemas.microsoft.com/office/drawing/2014/main" val="3491567229"/>
                    </a:ext>
                  </a:extLst>
                </a:gridCol>
                <a:gridCol w="854765">
                  <a:extLst>
                    <a:ext uri="{9D8B030D-6E8A-4147-A177-3AD203B41FA5}">
                      <a16:colId xmlns:a16="http://schemas.microsoft.com/office/drawing/2014/main" val="2720684300"/>
                    </a:ext>
                  </a:extLst>
                </a:gridCol>
                <a:gridCol w="837096">
                  <a:extLst>
                    <a:ext uri="{9D8B030D-6E8A-4147-A177-3AD203B41FA5}">
                      <a16:colId xmlns:a16="http://schemas.microsoft.com/office/drawing/2014/main" val="1949110588"/>
                    </a:ext>
                  </a:extLst>
                </a:gridCol>
              </a:tblGrid>
              <a:tr h="444052">
                <a:tc>
                  <a:txBody>
                    <a:bodyPr/>
                    <a:lstStyle/>
                    <a:p>
                      <a:r>
                        <a:rPr lang="en-US" sz="2400" dirty="0">
                          <a:solidFill>
                            <a:schemeClr val="bg2"/>
                          </a:solidFill>
                          <a:latin typeface="Arial" panose="020B0604020202020204" pitchFamily="34" charset="0"/>
                          <a:cs typeface="Arial" panose="020B0604020202020204" pitchFamily="34" charset="0"/>
                        </a:rPr>
                        <a:t>CHECKLIST</a:t>
                      </a:r>
                      <a:endParaRPr lang="en-ZA" sz="2400" dirty="0">
                        <a:solidFill>
                          <a:schemeClr val="bg2"/>
                        </a:solidFill>
                        <a:latin typeface="Arial" panose="020B0604020202020204" pitchFamily="34" charset="0"/>
                        <a:cs typeface="Arial" panose="020B0604020202020204" pitchFamily="34" charset="0"/>
                      </a:endParaRPr>
                    </a:p>
                  </a:txBody>
                  <a:tcPr>
                    <a:solidFill>
                      <a:schemeClr val="accent1">
                        <a:lumMod val="50000"/>
                      </a:schemeClr>
                    </a:solidFill>
                  </a:tcPr>
                </a:tc>
                <a:tc>
                  <a:txBody>
                    <a:bodyPr/>
                    <a:lstStyle/>
                    <a:p>
                      <a:r>
                        <a:rPr lang="en-US" sz="2400" dirty="0">
                          <a:solidFill>
                            <a:schemeClr val="bg2"/>
                          </a:solidFill>
                          <a:latin typeface="Arial" panose="020B0604020202020204" pitchFamily="34" charset="0"/>
                          <a:cs typeface="Arial" panose="020B0604020202020204" pitchFamily="34" charset="0"/>
                        </a:rPr>
                        <a:t>YES</a:t>
                      </a:r>
                      <a:endParaRPr lang="en-ZA" sz="2400" dirty="0">
                        <a:solidFill>
                          <a:schemeClr val="bg2"/>
                        </a:solidFill>
                        <a:latin typeface="Arial" panose="020B0604020202020204" pitchFamily="34" charset="0"/>
                        <a:cs typeface="Arial" panose="020B0604020202020204" pitchFamily="34" charset="0"/>
                      </a:endParaRPr>
                    </a:p>
                  </a:txBody>
                  <a:tcPr>
                    <a:solidFill>
                      <a:schemeClr val="accent1">
                        <a:lumMod val="50000"/>
                      </a:schemeClr>
                    </a:solidFill>
                  </a:tcPr>
                </a:tc>
                <a:tc>
                  <a:txBody>
                    <a:bodyPr/>
                    <a:lstStyle/>
                    <a:p>
                      <a:r>
                        <a:rPr lang="en-US" sz="2400" dirty="0">
                          <a:solidFill>
                            <a:schemeClr val="bg2"/>
                          </a:solidFill>
                          <a:latin typeface="Arial" panose="020B0604020202020204" pitchFamily="34" charset="0"/>
                          <a:cs typeface="Arial" panose="020B0604020202020204" pitchFamily="34" charset="0"/>
                        </a:rPr>
                        <a:t>NO</a:t>
                      </a:r>
                      <a:endParaRPr lang="en-ZA" sz="2400" dirty="0">
                        <a:solidFill>
                          <a:schemeClr val="bg2"/>
                        </a:solidFill>
                        <a:latin typeface="Arial" panose="020B0604020202020204" pitchFamily="34" charset="0"/>
                        <a:cs typeface="Arial" panose="020B0604020202020204" pitchFamily="34" charset="0"/>
                      </a:endParaRPr>
                    </a:p>
                  </a:txBody>
                  <a:tcPr>
                    <a:solidFill>
                      <a:schemeClr val="accent1">
                        <a:lumMod val="50000"/>
                      </a:schemeClr>
                    </a:solidFill>
                  </a:tcPr>
                </a:tc>
                <a:extLst>
                  <a:ext uri="{0D108BD9-81ED-4DB2-BD59-A6C34878D82A}">
                    <a16:rowId xmlns:a16="http://schemas.microsoft.com/office/drawing/2014/main" val="2016285779"/>
                  </a:ext>
                </a:extLst>
              </a:tr>
              <a:tr h="444052">
                <a:tc gridSpan="3">
                  <a:txBody>
                    <a:bodyPr/>
                    <a:lstStyle/>
                    <a:p>
                      <a:r>
                        <a:rPr lang="en-US" sz="2400" b="1" dirty="0">
                          <a:latin typeface="Arial" panose="020B0604020202020204" pitchFamily="34" charset="0"/>
                          <a:cs typeface="Arial" panose="020B0604020202020204" pitchFamily="34" charset="0"/>
                        </a:rPr>
                        <a:t>PLANNING</a:t>
                      </a:r>
                      <a:endParaRPr lang="en-ZA" sz="2400" b="1" dirty="0">
                        <a:latin typeface="Arial" panose="020B0604020202020204" pitchFamily="34" charset="0"/>
                        <a:cs typeface="Arial" panose="020B0604020202020204" pitchFamily="34" charset="0"/>
                      </a:endParaRPr>
                    </a:p>
                  </a:txBody>
                  <a:tcPr>
                    <a:solidFill>
                      <a:schemeClr val="bg2">
                        <a:lumMod val="90000"/>
                      </a:schemeClr>
                    </a:solidFill>
                  </a:tcPr>
                </a:tc>
                <a:tc hMerge="1">
                  <a:txBody>
                    <a:bodyPr/>
                    <a:lstStyle/>
                    <a:p>
                      <a:endParaRPr lang="en-ZA" dirty="0"/>
                    </a:p>
                  </a:txBody>
                  <a:tcPr/>
                </a:tc>
                <a:tc hMerge="1">
                  <a:txBody>
                    <a:bodyPr/>
                    <a:lstStyle/>
                    <a:p>
                      <a:endParaRPr lang="en-ZA" dirty="0"/>
                    </a:p>
                  </a:txBody>
                  <a:tcPr/>
                </a:tc>
                <a:extLst>
                  <a:ext uri="{0D108BD9-81ED-4DB2-BD59-A6C34878D82A}">
                    <a16:rowId xmlns:a16="http://schemas.microsoft.com/office/drawing/2014/main" val="824422298"/>
                  </a:ext>
                </a:extLst>
              </a:tr>
              <a:tr h="444052">
                <a:tc>
                  <a:txBody>
                    <a:bodyPr/>
                    <a:lstStyle/>
                    <a:p>
                      <a:r>
                        <a:rPr lang="en-US" sz="2400" dirty="0">
                          <a:latin typeface="Arial" panose="020B0604020202020204" pitchFamily="34" charset="0"/>
                          <a:cs typeface="Arial" panose="020B0604020202020204" pitchFamily="34" charset="0"/>
                        </a:rPr>
                        <a:t>Has the intern clearly stated </a:t>
                      </a:r>
                      <a:r>
                        <a:rPr lang="en-US" sz="2400" b="1" dirty="0">
                          <a:latin typeface="Arial" panose="020B0604020202020204" pitchFamily="34" charset="0"/>
                          <a:cs typeface="Arial" panose="020B0604020202020204" pitchFamily="34" charset="0"/>
                        </a:rPr>
                        <a:t>how</a:t>
                      </a:r>
                      <a:r>
                        <a:rPr lang="en-US" sz="2400" b="0" dirty="0">
                          <a:latin typeface="Arial" panose="020B0604020202020204" pitchFamily="34" charset="0"/>
                          <a:cs typeface="Arial" panose="020B0604020202020204" pitchFamily="34" charset="0"/>
                        </a:rPr>
                        <a:t> they are going to learn?</a:t>
                      </a:r>
                      <a:endParaRPr lang="en-ZA" sz="24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4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4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3239594456"/>
                  </a:ext>
                </a:extLst>
              </a:tr>
              <a:tr h="799294">
                <a:tc>
                  <a:txBody>
                    <a:bodyPr/>
                    <a:lstStyle/>
                    <a:p>
                      <a:r>
                        <a:rPr lang="en-US" sz="2400" dirty="0">
                          <a:latin typeface="Arial" panose="020B0604020202020204" pitchFamily="34" charset="0"/>
                          <a:cs typeface="Arial" panose="020B0604020202020204" pitchFamily="34" charset="0"/>
                        </a:rPr>
                        <a:t>Has the intern identified which resources he or she will be using?</a:t>
                      </a:r>
                      <a:endParaRPr lang="en-ZA" sz="24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4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4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144350671"/>
                  </a:ext>
                </a:extLst>
              </a:tr>
              <a:tr h="799294">
                <a:tc>
                  <a:txBody>
                    <a:bodyPr/>
                    <a:lstStyle/>
                    <a:p>
                      <a:r>
                        <a:rPr lang="en-US" sz="2400" dirty="0">
                          <a:latin typeface="Arial" panose="020B0604020202020204" pitchFamily="34" charset="0"/>
                          <a:cs typeface="Arial" panose="020B0604020202020204" pitchFamily="34" charset="0"/>
                        </a:rPr>
                        <a:t>Has the intern explained how he or she will be using the resources?</a:t>
                      </a:r>
                      <a:endParaRPr lang="en-ZA" sz="24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4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4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1542747440"/>
                  </a:ext>
                </a:extLst>
              </a:tr>
              <a:tr h="799294">
                <a:tc>
                  <a:txBody>
                    <a:bodyPr/>
                    <a:lstStyle/>
                    <a:p>
                      <a:r>
                        <a:rPr lang="en-US" sz="2400" dirty="0">
                          <a:latin typeface="Arial" panose="020B0604020202020204" pitchFamily="34" charset="0"/>
                          <a:cs typeface="Arial" panose="020B0604020202020204" pitchFamily="34" charset="0"/>
                        </a:rPr>
                        <a:t>Has the intern made sure NOT to just write what he or she intends to do (which is implementation)?</a:t>
                      </a:r>
                      <a:endParaRPr lang="en-ZA" sz="24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4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4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3042098907"/>
                  </a:ext>
                </a:extLst>
              </a:tr>
              <a:tr h="627255">
                <a:tc>
                  <a:txBody>
                    <a:bodyPr/>
                    <a:lstStyle/>
                    <a:p>
                      <a:r>
                        <a:rPr lang="en-US" sz="2400" dirty="0">
                          <a:latin typeface="Arial" panose="020B0604020202020204" pitchFamily="34" charset="0"/>
                          <a:cs typeface="Arial" panose="020B0604020202020204" pitchFamily="34" charset="0"/>
                        </a:rPr>
                        <a:t>Has the intern written this in the future tense?</a:t>
                      </a:r>
                      <a:endParaRPr lang="en-ZA" sz="24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4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4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4153111922"/>
                  </a:ext>
                </a:extLst>
              </a:tr>
            </a:tbl>
          </a:graphicData>
        </a:graphic>
      </p:graphicFrame>
      <p:pic>
        <p:nvPicPr>
          <p:cNvPr id="6" name="Content Placeholder 4">
            <a:extLst>
              <a:ext uri="{FF2B5EF4-FFF2-40B4-BE49-F238E27FC236}">
                <a16:creationId xmlns:a16="http://schemas.microsoft.com/office/drawing/2014/main" id="{7972300E-8954-4C3E-B981-904FD7DE12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0" y="4336701"/>
            <a:ext cx="3810000" cy="2521299"/>
          </a:xfrm>
          <a:prstGeom prst="rect">
            <a:avLst/>
          </a:prstGeom>
        </p:spPr>
      </p:pic>
    </p:spTree>
    <p:extLst>
      <p:ext uri="{BB962C8B-B14F-4D97-AF65-F5344CB8AC3E}">
        <p14:creationId xmlns:p14="http://schemas.microsoft.com/office/powerpoint/2010/main" val="2574761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80254-F4B5-B9F6-B09C-4F551F958BD4}"/>
              </a:ext>
            </a:extLst>
          </p:cNvPr>
          <p:cNvSpPr>
            <a:spLocks noGrp="1"/>
          </p:cNvSpPr>
          <p:nvPr>
            <p:ph type="title"/>
          </p:nvPr>
        </p:nvSpPr>
        <p:spPr>
          <a:xfrm>
            <a:off x="1219200" y="766916"/>
            <a:ext cx="10322560" cy="462444"/>
          </a:xfrm>
        </p:spPr>
        <p:txBody>
          <a:bodyPr>
            <a:normAutofit fontScale="90000"/>
          </a:bodyPr>
          <a:lstStyle/>
          <a:p>
            <a:br>
              <a:rPr lang="en-ZA" b="1" dirty="0"/>
            </a:br>
            <a:br>
              <a:rPr lang="en-ZA" b="1" dirty="0"/>
            </a:br>
            <a:br>
              <a:rPr lang="en-ZA" b="1" dirty="0"/>
            </a:br>
            <a:br>
              <a:rPr lang="en-ZA" b="1" dirty="0"/>
            </a:br>
            <a:br>
              <a:rPr lang="en-ZA" b="1" dirty="0"/>
            </a:br>
            <a:br>
              <a:rPr lang="en-ZA" b="1" dirty="0"/>
            </a:br>
            <a:br>
              <a:rPr lang="en-ZA" b="1" dirty="0"/>
            </a:br>
            <a:br>
              <a:rPr lang="en-ZA" b="1" dirty="0"/>
            </a:br>
            <a:br>
              <a:rPr lang="en-ZA" b="1" dirty="0"/>
            </a:br>
            <a:br>
              <a:rPr lang="en-ZA" b="1" dirty="0"/>
            </a:br>
            <a:br>
              <a:rPr lang="en-ZA" b="1" dirty="0"/>
            </a:br>
            <a:endParaRPr lang="en-ZA" dirty="0"/>
          </a:p>
        </p:txBody>
      </p:sp>
      <p:sp>
        <p:nvSpPr>
          <p:cNvPr id="3" name="Content Placeholder 2">
            <a:extLst>
              <a:ext uri="{FF2B5EF4-FFF2-40B4-BE49-F238E27FC236}">
                <a16:creationId xmlns:a16="http://schemas.microsoft.com/office/drawing/2014/main" id="{B2ECE6F5-BFAB-F7E0-0AF4-3D89466AA6B7}"/>
              </a:ext>
            </a:extLst>
          </p:cNvPr>
          <p:cNvSpPr>
            <a:spLocks noGrp="1"/>
          </p:cNvSpPr>
          <p:nvPr>
            <p:ph idx="1"/>
          </p:nvPr>
        </p:nvSpPr>
        <p:spPr>
          <a:xfrm>
            <a:off x="7914967" y="1818967"/>
            <a:ext cx="3769360" cy="4389120"/>
          </a:xfrm>
        </p:spPr>
        <p:txBody>
          <a:bodyPr>
            <a:normAutofit/>
          </a:bodyPr>
          <a:lstStyle/>
          <a:p>
            <a:endParaRPr lang="en-ZA" dirty="0"/>
          </a:p>
          <a:p>
            <a:endParaRPr lang="en-ZA" dirty="0"/>
          </a:p>
          <a:p>
            <a:endParaRPr lang="en-ZA" dirty="0"/>
          </a:p>
          <a:p>
            <a:endParaRPr lang="en-ZA" dirty="0"/>
          </a:p>
        </p:txBody>
      </p:sp>
      <p:sp>
        <p:nvSpPr>
          <p:cNvPr id="4" name="Text Placeholder 3">
            <a:extLst>
              <a:ext uri="{FF2B5EF4-FFF2-40B4-BE49-F238E27FC236}">
                <a16:creationId xmlns:a16="http://schemas.microsoft.com/office/drawing/2014/main" id="{38423D63-A670-BD6E-254D-53A68D8157D5}"/>
              </a:ext>
            </a:extLst>
          </p:cNvPr>
          <p:cNvSpPr>
            <a:spLocks noGrp="1"/>
          </p:cNvSpPr>
          <p:nvPr>
            <p:ph type="body" sz="half" idx="2"/>
          </p:nvPr>
        </p:nvSpPr>
        <p:spPr>
          <a:xfrm>
            <a:off x="45912" y="1265574"/>
            <a:ext cx="7179278" cy="5495905"/>
          </a:xfrm>
          <a:solidFill>
            <a:schemeClr val="accent1">
              <a:lumMod val="60000"/>
              <a:lumOff val="40000"/>
            </a:schemeClr>
          </a:solidFill>
        </p:spPr>
        <p:txBody>
          <a:bodyPr>
            <a:normAutofit fontScale="85000" lnSpcReduction="20000"/>
          </a:bodyPr>
          <a:lstStyle/>
          <a:p>
            <a:pPr marL="342900" indent="-342900">
              <a:buFont typeface="Arial" panose="020B0604020202020204" pitchFamily="34" charset="0"/>
              <a:buChar char="•"/>
            </a:pPr>
            <a:r>
              <a:rPr lang="en-ZA" dirty="0"/>
              <a:t>Use reflective tools like </a:t>
            </a:r>
            <a:r>
              <a:rPr lang="en-ZA" b="1" dirty="0"/>
              <a:t>self-assessment questionnaires </a:t>
            </a:r>
            <a:r>
              <a:rPr lang="en-ZA" dirty="0"/>
              <a:t>or </a:t>
            </a:r>
            <a:r>
              <a:rPr lang="en-ZA" b="1" dirty="0"/>
              <a:t>skill-gap analyses.</a:t>
            </a:r>
          </a:p>
          <a:p>
            <a:pPr marL="342900" indent="-342900">
              <a:buFont typeface="Arial" panose="020B0604020202020204" pitchFamily="34" charset="0"/>
              <a:buChar char="•"/>
            </a:pPr>
            <a:r>
              <a:rPr lang="en-ZA" dirty="0"/>
              <a:t>Suggest </a:t>
            </a:r>
            <a:r>
              <a:rPr lang="en-ZA" b="1" dirty="0"/>
              <a:t>specific, measurable, achievable, relevant</a:t>
            </a:r>
            <a:r>
              <a:rPr lang="en-ZA" dirty="0"/>
              <a:t>, and </a:t>
            </a:r>
            <a:r>
              <a:rPr lang="en-ZA" b="1" dirty="0"/>
              <a:t>time-bound</a:t>
            </a:r>
            <a:r>
              <a:rPr lang="en-ZA" dirty="0"/>
              <a:t> (SMART) goals.</a:t>
            </a:r>
          </a:p>
          <a:p>
            <a:pPr marL="342900" indent="-342900">
              <a:buFont typeface="Arial" panose="020B0604020202020204" pitchFamily="34" charset="0"/>
              <a:buChar char="•"/>
            </a:pPr>
            <a:r>
              <a:rPr lang="en-ZA" dirty="0"/>
              <a:t>Example: Instead of "Improve communication skills," suggest "Complete a course on patient counselling techniques by [date]."</a:t>
            </a:r>
          </a:p>
          <a:p>
            <a:pPr marL="342900" indent="-342900">
              <a:buFont typeface="Arial" panose="020B0604020202020204" pitchFamily="34" charset="0"/>
              <a:buChar char="•"/>
            </a:pPr>
            <a:r>
              <a:rPr lang="en-ZA" b="1" dirty="0"/>
              <a:t>Design Training Plan</a:t>
            </a:r>
            <a:r>
              <a:rPr lang="en-ZA" dirty="0"/>
              <a:t>: Incorporate diverse learning methods (e.g., workshops, case studies, role-playing).</a:t>
            </a:r>
          </a:p>
          <a:p>
            <a:pPr marL="342900" indent="-342900">
              <a:buFont typeface="Arial" panose="020B0604020202020204" pitchFamily="34" charset="0"/>
              <a:buChar char="•"/>
            </a:pPr>
            <a:r>
              <a:rPr lang="en-ZA" b="1" dirty="0"/>
              <a:t>Implement Training</a:t>
            </a:r>
            <a:r>
              <a:rPr lang="en-ZA" dirty="0"/>
              <a:t>: Provide clear instructions and demonstrate tasks.</a:t>
            </a:r>
          </a:p>
          <a:p>
            <a:pPr marL="342900" indent="-342900">
              <a:buFont typeface="Arial" panose="020B0604020202020204" pitchFamily="34" charset="0"/>
              <a:buChar char="•"/>
            </a:pPr>
            <a:r>
              <a:rPr lang="en-ZA" b="1" dirty="0"/>
              <a:t>Monitor Progress</a:t>
            </a:r>
            <a:r>
              <a:rPr lang="en-ZA" dirty="0"/>
              <a:t>: Use a logbook or checklist for tracking milestones.</a:t>
            </a:r>
          </a:p>
          <a:p>
            <a:pPr marL="342900" indent="-342900">
              <a:buFont typeface="Arial" panose="020B0604020202020204" pitchFamily="34" charset="0"/>
              <a:buChar char="•"/>
            </a:pPr>
            <a:r>
              <a:rPr lang="en-ZA" b="1" dirty="0"/>
              <a:t>Reflect and Adjust</a:t>
            </a:r>
            <a:r>
              <a:rPr lang="en-ZA" dirty="0"/>
              <a:t>: Gather feedback from the intern to refine the plan.</a:t>
            </a:r>
          </a:p>
          <a:p>
            <a:pPr marL="342900" indent="-342900">
              <a:buFont typeface="Arial" panose="020B0604020202020204" pitchFamily="34" charset="0"/>
              <a:buChar char="•"/>
            </a:pPr>
            <a:r>
              <a:rPr lang="en-ZA" dirty="0"/>
              <a:t>Use a variety of teaching methods to cater to different learning styles.</a:t>
            </a:r>
          </a:p>
          <a:p>
            <a:pPr marL="342900" indent="-342900">
              <a:buFont typeface="Arial" panose="020B0604020202020204" pitchFamily="34" charset="0"/>
              <a:buChar char="•"/>
            </a:pPr>
            <a:r>
              <a:rPr lang="en-ZA" dirty="0"/>
              <a:t>Encourage the intern to reflect on their progress and share insights.</a:t>
            </a:r>
          </a:p>
          <a:p>
            <a:pPr marL="342900" indent="-342900">
              <a:buFont typeface="Arial" panose="020B0604020202020204" pitchFamily="34" charset="0"/>
              <a:buChar char="•"/>
            </a:pPr>
            <a:endParaRPr lang="en-ZA" dirty="0"/>
          </a:p>
          <a:p>
            <a:endParaRPr lang="en-ZA" dirty="0"/>
          </a:p>
          <a:p>
            <a:endParaRPr lang="en-ZA" dirty="0"/>
          </a:p>
          <a:p>
            <a:endParaRPr lang="en-ZA" dirty="0"/>
          </a:p>
        </p:txBody>
      </p:sp>
      <p:pic>
        <p:nvPicPr>
          <p:cNvPr id="5" name="Picture 4">
            <a:extLst>
              <a:ext uri="{FF2B5EF4-FFF2-40B4-BE49-F238E27FC236}">
                <a16:creationId xmlns:a16="http://schemas.microsoft.com/office/drawing/2014/main" id="{1BFB439E-0654-5F56-095A-E0E94344682B}"/>
              </a:ext>
            </a:extLst>
          </p:cNvPr>
          <p:cNvPicPr>
            <a:picLocks noChangeAspect="1"/>
          </p:cNvPicPr>
          <p:nvPr/>
        </p:nvPicPr>
        <p:blipFill>
          <a:blip r:embed="rId2"/>
          <a:stretch>
            <a:fillRect/>
          </a:stretch>
        </p:blipFill>
        <p:spPr>
          <a:xfrm>
            <a:off x="8373761" y="2055408"/>
            <a:ext cx="2566638" cy="926672"/>
          </a:xfrm>
          <a:prstGeom prst="rect">
            <a:avLst/>
          </a:prstGeom>
        </p:spPr>
      </p:pic>
      <p:sp>
        <p:nvSpPr>
          <p:cNvPr id="6" name="TextBox 5">
            <a:extLst>
              <a:ext uri="{FF2B5EF4-FFF2-40B4-BE49-F238E27FC236}">
                <a16:creationId xmlns:a16="http://schemas.microsoft.com/office/drawing/2014/main" id="{A7CA0BA0-E48C-8921-FE89-88E3F74F1ED6}"/>
              </a:ext>
            </a:extLst>
          </p:cNvPr>
          <p:cNvSpPr txBox="1"/>
          <p:nvPr/>
        </p:nvSpPr>
        <p:spPr>
          <a:xfrm>
            <a:off x="1028699" y="371272"/>
            <a:ext cx="11047050" cy="707886"/>
          </a:xfrm>
          <a:prstGeom prst="rect">
            <a:avLst/>
          </a:prstGeom>
          <a:noFill/>
        </p:spPr>
        <p:txBody>
          <a:bodyPr wrap="square" rtlCol="0">
            <a:spAutoFit/>
          </a:bodyPr>
          <a:lstStyle/>
          <a:p>
            <a:r>
              <a:rPr lang="en-ZA" sz="4000" b="1" dirty="0">
                <a:solidFill>
                  <a:schemeClr val="accent1">
                    <a:lumMod val="50000"/>
                  </a:schemeClr>
                </a:solidFill>
                <a:latin typeface="Aharoni" panose="02010803020104030203" pitchFamily="2" charset="-79"/>
                <a:cs typeface="Aharoni" panose="02010803020104030203" pitchFamily="2" charset="-79"/>
              </a:rPr>
              <a:t>What can you do to assist with the Planning? </a:t>
            </a:r>
          </a:p>
        </p:txBody>
      </p:sp>
      <p:sp>
        <p:nvSpPr>
          <p:cNvPr id="8" name="TextBox 7">
            <a:extLst>
              <a:ext uri="{FF2B5EF4-FFF2-40B4-BE49-F238E27FC236}">
                <a16:creationId xmlns:a16="http://schemas.microsoft.com/office/drawing/2014/main" id="{E9224B54-B8FD-731D-7CE1-0616336384B5}"/>
              </a:ext>
            </a:extLst>
          </p:cNvPr>
          <p:cNvSpPr txBox="1"/>
          <p:nvPr/>
        </p:nvSpPr>
        <p:spPr>
          <a:xfrm>
            <a:off x="7865806" y="3354912"/>
            <a:ext cx="3675954" cy="2031325"/>
          </a:xfrm>
          <a:prstGeom prst="rect">
            <a:avLst/>
          </a:prstGeom>
          <a:noFill/>
        </p:spPr>
        <p:txBody>
          <a:bodyPr wrap="square">
            <a:spAutoFit/>
          </a:bodyPr>
          <a:lstStyle/>
          <a:p>
            <a:pPr marL="285750" indent="-285750">
              <a:buClr>
                <a:schemeClr val="bg1"/>
              </a:buClr>
              <a:buFont typeface="Arial" panose="020B0604020202020204" pitchFamily="34" charset="0"/>
              <a:buChar char="•"/>
            </a:pPr>
            <a:r>
              <a:rPr lang="en-ZA" dirty="0"/>
              <a:t> </a:t>
            </a:r>
            <a:r>
              <a:rPr lang="en-ZA" dirty="0">
                <a:solidFill>
                  <a:schemeClr val="bg1"/>
                </a:solidFill>
              </a:rPr>
              <a:t>Use tools like SWOT analysis (Strengths, Weaknesses, Opportunities, Threats) </a:t>
            </a:r>
          </a:p>
          <a:p>
            <a:pPr marL="285750" indent="-285750">
              <a:buClr>
                <a:schemeClr val="bg1"/>
              </a:buClr>
              <a:buFont typeface="Arial" panose="020B0604020202020204" pitchFamily="34" charset="0"/>
              <a:buChar char="•"/>
            </a:pPr>
            <a:endParaRPr lang="en-ZA" dirty="0">
              <a:solidFill>
                <a:schemeClr val="bg1"/>
              </a:solidFill>
            </a:endParaRPr>
          </a:p>
          <a:p>
            <a:pPr marL="285750" indent="-285750">
              <a:buClr>
                <a:schemeClr val="bg1"/>
              </a:buClr>
              <a:buFont typeface="Arial" panose="020B0604020202020204" pitchFamily="34" charset="0"/>
              <a:buChar char="•"/>
            </a:pPr>
            <a:r>
              <a:rPr lang="en-ZA" dirty="0">
                <a:solidFill>
                  <a:schemeClr val="bg1"/>
                </a:solidFill>
              </a:rPr>
              <a:t>Use reflection prompts (e.g., "What do I need to improve to deliver better patient care?").</a:t>
            </a:r>
          </a:p>
        </p:txBody>
      </p:sp>
    </p:spTree>
    <p:extLst>
      <p:ext uri="{BB962C8B-B14F-4D97-AF65-F5344CB8AC3E}">
        <p14:creationId xmlns:p14="http://schemas.microsoft.com/office/powerpoint/2010/main" val="2864781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70029B-A977-4E15-A97F-26E7188BE8B7}"/>
              </a:ext>
            </a:extLst>
          </p:cNvPr>
          <p:cNvSpPr>
            <a:spLocks noGrp="1"/>
          </p:cNvSpPr>
          <p:nvPr>
            <p:ph sz="half" idx="2"/>
          </p:nvPr>
        </p:nvSpPr>
        <p:spPr>
          <a:xfrm>
            <a:off x="832963" y="1009645"/>
            <a:ext cx="7973685" cy="3207249"/>
          </a:xfrm>
        </p:spPr>
        <p:txBody>
          <a:bodyPr>
            <a:normAutofit lnSpcReduction="10000"/>
          </a:bodyPr>
          <a:lstStyle/>
          <a:p>
            <a:r>
              <a:rPr lang="en-US" dirty="0"/>
              <a:t>Describe what the intern did</a:t>
            </a:r>
          </a:p>
          <a:p>
            <a:pPr marL="0" indent="0">
              <a:buNone/>
            </a:pPr>
            <a:endParaRPr lang="en-US" dirty="0"/>
          </a:p>
          <a:p>
            <a:pPr lvl="1"/>
            <a:r>
              <a:rPr lang="en-US" dirty="0"/>
              <a:t>The intern must provide the context</a:t>
            </a:r>
          </a:p>
          <a:p>
            <a:pPr lvl="2"/>
            <a:r>
              <a:rPr lang="en-US" dirty="0"/>
              <a:t>What, when, where, how</a:t>
            </a:r>
          </a:p>
          <a:p>
            <a:pPr lvl="1"/>
            <a:r>
              <a:rPr lang="en-US" dirty="0"/>
              <a:t>Link to the evidence</a:t>
            </a:r>
          </a:p>
          <a:p>
            <a:pPr lvl="1"/>
            <a:r>
              <a:rPr lang="en-US" dirty="0"/>
              <a:t>Remember to include </a:t>
            </a:r>
            <a:r>
              <a:rPr lang="en-US" dirty="0">
                <a:solidFill>
                  <a:srgbClr val="FF0000"/>
                </a:solidFill>
              </a:rPr>
              <a:t>ALL </a:t>
            </a:r>
            <a:r>
              <a:rPr lang="en-US" dirty="0">
                <a:solidFill>
                  <a:srgbClr val="000000"/>
                </a:solidFill>
              </a:rPr>
              <a:t>the</a:t>
            </a:r>
            <a:r>
              <a:rPr lang="en-US" dirty="0">
                <a:solidFill>
                  <a:srgbClr val="FF0000"/>
                </a:solidFill>
              </a:rPr>
              <a:t> </a:t>
            </a:r>
            <a:r>
              <a:rPr lang="en-US" dirty="0" err="1"/>
              <a:t>behavioural</a:t>
            </a:r>
            <a:r>
              <a:rPr lang="en-US" dirty="0"/>
              <a:t> statements of the chosen outcome</a:t>
            </a:r>
          </a:p>
          <a:p>
            <a:pPr lvl="1"/>
            <a:r>
              <a:rPr lang="en-US" dirty="0"/>
              <a:t>Implementation is written in the </a:t>
            </a:r>
            <a:r>
              <a:rPr lang="en-US" u="sng" dirty="0"/>
              <a:t>past tense</a:t>
            </a:r>
            <a:r>
              <a:rPr lang="en-US" dirty="0"/>
              <a:t> (I did…)</a:t>
            </a:r>
            <a:endParaRPr lang="en-ZA" dirty="0"/>
          </a:p>
        </p:txBody>
      </p:sp>
      <p:sp>
        <p:nvSpPr>
          <p:cNvPr id="3" name="Title 2">
            <a:extLst>
              <a:ext uri="{FF2B5EF4-FFF2-40B4-BE49-F238E27FC236}">
                <a16:creationId xmlns:a16="http://schemas.microsoft.com/office/drawing/2014/main" id="{A3E810F4-3CC5-49F0-A14A-430079A33E3D}"/>
              </a:ext>
            </a:extLst>
          </p:cNvPr>
          <p:cNvSpPr>
            <a:spLocks noGrp="1"/>
          </p:cNvSpPr>
          <p:nvPr>
            <p:ph type="title"/>
          </p:nvPr>
        </p:nvSpPr>
        <p:spPr>
          <a:xfrm>
            <a:off x="1214056" y="81627"/>
            <a:ext cx="9931400" cy="775417"/>
          </a:xfrm>
        </p:spPr>
        <p:txBody>
          <a:bodyPr/>
          <a:lstStyle/>
          <a:p>
            <a:r>
              <a:rPr lang="en-US" dirty="0"/>
              <a:t>Step 3 Implementation</a:t>
            </a:r>
            <a:endParaRPr lang="en-ZA" dirty="0"/>
          </a:p>
        </p:txBody>
      </p:sp>
      <p:sp>
        <p:nvSpPr>
          <p:cNvPr id="4" name="Rounded Rectangular Callout 10">
            <a:extLst>
              <a:ext uri="{FF2B5EF4-FFF2-40B4-BE49-F238E27FC236}">
                <a16:creationId xmlns:a16="http://schemas.microsoft.com/office/drawing/2014/main" id="{A5AD8553-59C1-4C91-8FA1-DB4F53B074E7}"/>
              </a:ext>
            </a:extLst>
          </p:cNvPr>
          <p:cNvSpPr/>
          <p:nvPr/>
        </p:nvSpPr>
        <p:spPr>
          <a:xfrm>
            <a:off x="7121474" y="469335"/>
            <a:ext cx="1685174" cy="1925497"/>
          </a:xfrm>
          <a:prstGeom prst="wedgeRoundRectCallout">
            <a:avLst>
              <a:gd name="adj1" fmla="val -89418"/>
              <a:gd name="adj2" fmla="val 10694"/>
              <a:gd name="adj3" fmla="val 16667"/>
            </a:avLst>
          </a:prstGeom>
          <a:solidFill>
            <a:schemeClr val="accent1">
              <a:lumMod val="50000"/>
            </a:schemeClr>
          </a:solidFill>
          <a:ln w="57150" cap="flat" cmpd="sng" algn="ctr">
            <a:solidFill>
              <a:schemeClr val="bg2">
                <a:lumMod val="9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ZA" sz="20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The intern must </a:t>
            </a:r>
            <a:r>
              <a:rPr lang="en-ZA" sz="2000" kern="0" dirty="0">
                <a:solidFill>
                  <a:schemeClr val="bg2"/>
                </a:solidFill>
                <a:latin typeface="Arial" panose="020B0604020202020204" pitchFamily="34" charset="0"/>
                <a:cs typeface="Arial" panose="020B0604020202020204" pitchFamily="34" charset="0"/>
              </a:rPr>
              <a:t>t</a:t>
            </a:r>
            <a:r>
              <a:rPr kumimoji="0" lang="en-ZA" sz="20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ell the story.</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ZA" sz="20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Keep it personal, </a:t>
            </a:r>
            <a:r>
              <a:rPr lang="en-ZA" sz="2000" kern="0" dirty="0">
                <a:solidFill>
                  <a:schemeClr val="bg2"/>
                </a:solidFill>
                <a:latin typeface="Arial" panose="020B0604020202020204" pitchFamily="34" charset="0"/>
                <a:cs typeface="Arial" panose="020B0604020202020204" pitchFamily="34" charset="0"/>
              </a:rPr>
              <a:t>use</a:t>
            </a:r>
            <a:r>
              <a:rPr kumimoji="0" lang="en-ZA" sz="20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 “I”</a:t>
            </a:r>
          </a:p>
        </p:txBody>
      </p:sp>
      <p:sp>
        <p:nvSpPr>
          <p:cNvPr id="5" name="Rounded Rectangular Callout 18">
            <a:extLst>
              <a:ext uri="{FF2B5EF4-FFF2-40B4-BE49-F238E27FC236}">
                <a16:creationId xmlns:a16="http://schemas.microsoft.com/office/drawing/2014/main" id="{00532FD5-6A02-4572-BE8A-944D325D093F}"/>
              </a:ext>
            </a:extLst>
          </p:cNvPr>
          <p:cNvSpPr/>
          <p:nvPr/>
        </p:nvSpPr>
        <p:spPr>
          <a:xfrm>
            <a:off x="9937142" y="4562756"/>
            <a:ext cx="1749287" cy="922410"/>
          </a:xfrm>
          <a:prstGeom prst="wedgeRoundRectCallout">
            <a:avLst>
              <a:gd name="adj1" fmla="val -67042"/>
              <a:gd name="adj2" fmla="val -121127"/>
              <a:gd name="adj3" fmla="val 16667"/>
            </a:avLst>
          </a:prstGeom>
          <a:solidFill>
            <a:schemeClr val="accent1">
              <a:lumMod val="50000"/>
            </a:schemeClr>
          </a:solidFill>
          <a:ln w="57150" cap="flat" cmpd="sng" algn="ctr">
            <a:solidFill>
              <a:schemeClr val="bg2">
                <a:lumMod val="9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ZA"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More about this later!</a:t>
            </a:r>
          </a:p>
        </p:txBody>
      </p:sp>
      <p:pic>
        <p:nvPicPr>
          <p:cNvPr id="6" name="Picture 5">
            <a:extLst>
              <a:ext uri="{FF2B5EF4-FFF2-40B4-BE49-F238E27FC236}">
                <a16:creationId xmlns:a16="http://schemas.microsoft.com/office/drawing/2014/main" id="{F26A9230-6ECE-48AD-99D4-3BC0243AA8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087882" y="2254723"/>
            <a:ext cx="1620827" cy="2348554"/>
          </a:xfrm>
          <a:prstGeom prst="rect">
            <a:avLst/>
          </a:prstGeom>
        </p:spPr>
      </p:pic>
      <p:sp>
        <p:nvSpPr>
          <p:cNvPr id="7" name="TextBox 6">
            <a:extLst>
              <a:ext uri="{FF2B5EF4-FFF2-40B4-BE49-F238E27FC236}">
                <a16:creationId xmlns:a16="http://schemas.microsoft.com/office/drawing/2014/main" id="{F799C853-98B9-4803-8052-341B7B18E1A7}"/>
              </a:ext>
            </a:extLst>
          </p:cNvPr>
          <p:cNvSpPr txBox="1"/>
          <p:nvPr/>
        </p:nvSpPr>
        <p:spPr>
          <a:xfrm>
            <a:off x="8649650" y="3270633"/>
            <a:ext cx="2315818" cy="584775"/>
          </a:xfrm>
          <a:prstGeom prst="rect">
            <a:avLst/>
          </a:prstGeom>
          <a:noFill/>
        </p:spPr>
        <p:txBody>
          <a:bodyPr wrap="square" rtlCol="0">
            <a:spAutoFit/>
          </a:bodyPr>
          <a:lstStyle/>
          <a:p>
            <a:pPr fontAlgn="base">
              <a:spcBef>
                <a:spcPct val="0"/>
              </a:spcBef>
              <a:spcAft>
                <a:spcPct val="0"/>
              </a:spcAft>
            </a:pPr>
            <a:r>
              <a:rPr lang="en-ZA" sz="3200" b="1" dirty="0">
                <a:solidFill>
                  <a:srgbClr val="C00000"/>
                </a:solidFill>
                <a:latin typeface="Arial" panose="020B0604020202020204" pitchFamily="34" charset="0"/>
                <a:ea typeface="Malgun Gothic" panose="020B0503020000020004" pitchFamily="34" charset="-127"/>
                <a:cs typeface="Arial" panose="020B0604020202020204" pitchFamily="34" charset="0"/>
              </a:rPr>
              <a:t>EVIDENCE</a:t>
            </a:r>
          </a:p>
        </p:txBody>
      </p:sp>
      <p:pic>
        <p:nvPicPr>
          <p:cNvPr id="11" name="Picture 10">
            <a:extLst>
              <a:ext uri="{FF2B5EF4-FFF2-40B4-BE49-F238E27FC236}">
                <a16:creationId xmlns:a16="http://schemas.microsoft.com/office/drawing/2014/main" id="{37D09ED3-7351-A203-B6A3-8AEB84B80502}"/>
              </a:ext>
            </a:extLst>
          </p:cNvPr>
          <p:cNvPicPr>
            <a:picLocks noChangeAspect="1"/>
          </p:cNvPicPr>
          <p:nvPr/>
        </p:nvPicPr>
        <p:blipFill>
          <a:blip r:embed="rId3"/>
          <a:stretch>
            <a:fillRect/>
          </a:stretch>
        </p:blipFill>
        <p:spPr>
          <a:xfrm>
            <a:off x="216363" y="4152522"/>
            <a:ext cx="8590285" cy="2705478"/>
          </a:xfrm>
          <a:prstGeom prst="rect">
            <a:avLst/>
          </a:prstGeom>
        </p:spPr>
      </p:pic>
    </p:spTree>
    <p:extLst>
      <p:ext uri="{BB962C8B-B14F-4D97-AF65-F5344CB8AC3E}">
        <p14:creationId xmlns:p14="http://schemas.microsoft.com/office/powerpoint/2010/main" val="89339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807ED-82D6-466C-9816-B4D78E422BDB}"/>
              </a:ext>
            </a:extLst>
          </p:cNvPr>
          <p:cNvSpPr>
            <a:spLocks noGrp="1"/>
          </p:cNvSpPr>
          <p:nvPr>
            <p:ph type="title"/>
          </p:nvPr>
        </p:nvSpPr>
        <p:spPr/>
        <p:txBody>
          <a:bodyPr/>
          <a:lstStyle/>
          <a:p>
            <a:r>
              <a:rPr lang="en-US" dirty="0"/>
              <a:t>Implementation</a:t>
            </a:r>
            <a:endParaRPr lang="en-ZA" dirty="0"/>
          </a:p>
        </p:txBody>
      </p:sp>
      <p:graphicFrame>
        <p:nvGraphicFramePr>
          <p:cNvPr id="3" name="Table 3">
            <a:extLst>
              <a:ext uri="{FF2B5EF4-FFF2-40B4-BE49-F238E27FC236}">
                <a16:creationId xmlns:a16="http://schemas.microsoft.com/office/drawing/2014/main" id="{EF19ACDE-2B2E-4EAC-9AF6-58011228C4FA}"/>
              </a:ext>
            </a:extLst>
          </p:cNvPr>
          <p:cNvGraphicFramePr>
            <a:graphicFrameLocks noGrp="1"/>
          </p:cNvGraphicFramePr>
          <p:nvPr>
            <p:extLst>
              <p:ext uri="{D42A27DB-BD31-4B8C-83A1-F6EECF244321}">
                <p14:modId xmlns:p14="http://schemas.microsoft.com/office/powerpoint/2010/main" val="966731163"/>
              </p:ext>
            </p:extLst>
          </p:nvPr>
        </p:nvGraphicFramePr>
        <p:xfrm>
          <a:off x="1422400" y="1377585"/>
          <a:ext cx="8737599" cy="4421754"/>
        </p:xfrm>
        <a:graphic>
          <a:graphicData uri="http://schemas.openxmlformats.org/drawingml/2006/table">
            <a:tbl>
              <a:tblPr firstRow="1" bandRow="1">
                <a:tableStyleId>{5C22544A-7EE6-4342-B048-85BDC9FD1C3A}</a:tableStyleId>
              </a:tblPr>
              <a:tblGrid>
                <a:gridCol w="6918849">
                  <a:extLst>
                    <a:ext uri="{9D8B030D-6E8A-4147-A177-3AD203B41FA5}">
                      <a16:colId xmlns:a16="http://schemas.microsoft.com/office/drawing/2014/main" val="3491567229"/>
                    </a:ext>
                  </a:extLst>
                </a:gridCol>
                <a:gridCol w="918872">
                  <a:extLst>
                    <a:ext uri="{9D8B030D-6E8A-4147-A177-3AD203B41FA5}">
                      <a16:colId xmlns:a16="http://schemas.microsoft.com/office/drawing/2014/main" val="2720684300"/>
                    </a:ext>
                  </a:extLst>
                </a:gridCol>
                <a:gridCol w="899878">
                  <a:extLst>
                    <a:ext uri="{9D8B030D-6E8A-4147-A177-3AD203B41FA5}">
                      <a16:colId xmlns:a16="http://schemas.microsoft.com/office/drawing/2014/main" val="1949110588"/>
                    </a:ext>
                  </a:extLst>
                </a:gridCol>
              </a:tblGrid>
              <a:tr h="444052">
                <a:tc>
                  <a:txBody>
                    <a:bodyPr/>
                    <a:lstStyle/>
                    <a:p>
                      <a:r>
                        <a:rPr lang="en-US" sz="2000" dirty="0">
                          <a:solidFill>
                            <a:schemeClr val="bg2"/>
                          </a:solidFill>
                          <a:latin typeface="Arial" panose="020B0604020202020204" pitchFamily="34" charset="0"/>
                          <a:cs typeface="Arial" panose="020B0604020202020204" pitchFamily="34" charset="0"/>
                        </a:rPr>
                        <a:t>CHECKLIST</a:t>
                      </a:r>
                      <a:endParaRPr lang="en-ZA" sz="2000" dirty="0">
                        <a:solidFill>
                          <a:schemeClr val="bg2"/>
                        </a:solidFill>
                        <a:latin typeface="Arial" panose="020B0604020202020204" pitchFamily="34" charset="0"/>
                        <a:cs typeface="Arial" panose="020B0604020202020204" pitchFamily="34" charset="0"/>
                      </a:endParaRPr>
                    </a:p>
                  </a:txBody>
                  <a:tcPr>
                    <a:solidFill>
                      <a:schemeClr val="accent1">
                        <a:lumMod val="50000"/>
                      </a:schemeClr>
                    </a:solidFill>
                  </a:tcPr>
                </a:tc>
                <a:tc>
                  <a:txBody>
                    <a:bodyPr/>
                    <a:lstStyle/>
                    <a:p>
                      <a:r>
                        <a:rPr lang="en-US" sz="2000" dirty="0">
                          <a:solidFill>
                            <a:schemeClr val="bg2"/>
                          </a:solidFill>
                          <a:latin typeface="Arial" panose="020B0604020202020204" pitchFamily="34" charset="0"/>
                          <a:cs typeface="Arial" panose="020B0604020202020204" pitchFamily="34" charset="0"/>
                        </a:rPr>
                        <a:t>YES</a:t>
                      </a:r>
                      <a:endParaRPr lang="en-ZA" sz="2000" dirty="0">
                        <a:solidFill>
                          <a:schemeClr val="bg2"/>
                        </a:solidFill>
                        <a:latin typeface="Arial" panose="020B0604020202020204" pitchFamily="34" charset="0"/>
                        <a:cs typeface="Arial" panose="020B0604020202020204" pitchFamily="34" charset="0"/>
                      </a:endParaRPr>
                    </a:p>
                  </a:txBody>
                  <a:tcPr>
                    <a:solidFill>
                      <a:schemeClr val="accent1">
                        <a:lumMod val="50000"/>
                      </a:schemeClr>
                    </a:solidFill>
                  </a:tcPr>
                </a:tc>
                <a:tc>
                  <a:txBody>
                    <a:bodyPr/>
                    <a:lstStyle/>
                    <a:p>
                      <a:r>
                        <a:rPr lang="en-US" sz="2000" dirty="0">
                          <a:solidFill>
                            <a:schemeClr val="bg2"/>
                          </a:solidFill>
                          <a:latin typeface="Arial" panose="020B0604020202020204" pitchFamily="34" charset="0"/>
                          <a:cs typeface="Arial" panose="020B0604020202020204" pitchFamily="34" charset="0"/>
                        </a:rPr>
                        <a:t>NO</a:t>
                      </a:r>
                      <a:endParaRPr lang="en-ZA" sz="2000" dirty="0">
                        <a:solidFill>
                          <a:schemeClr val="bg2"/>
                        </a:solidFill>
                        <a:latin typeface="Arial" panose="020B0604020202020204" pitchFamily="34" charset="0"/>
                        <a:cs typeface="Arial" panose="020B0604020202020204" pitchFamily="34" charset="0"/>
                      </a:endParaRPr>
                    </a:p>
                  </a:txBody>
                  <a:tcPr>
                    <a:solidFill>
                      <a:schemeClr val="accent1">
                        <a:lumMod val="50000"/>
                      </a:schemeClr>
                    </a:solidFill>
                  </a:tcPr>
                </a:tc>
                <a:extLst>
                  <a:ext uri="{0D108BD9-81ED-4DB2-BD59-A6C34878D82A}">
                    <a16:rowId xmlns:a16="http://schemas.microsoft.com/office/drawing/2014/main" val="2016285779"/>
                  </a:ext>
                </a:extLst>
              </a:tr>
              <a:tr h="444052">
                <a:tc gridSpan="3">
                  <a:txBody>
                    <a:bodyPr/>
                    <a:lstStyle/>
                    <a:p>
                      <a:r>
                        <a:rPr lang="en-US" sz="2000" b="1" dirty="0">
                          <a:latin typeface="Arial" panose="020B0604020202020204" pitchFamily="34" charset="0"/>
                          <a:cs typeface="Arial" panose="020B0604020202020204" pitchFamily="34" charset="0"/>
                        </a:rPr>
                        <a:t>IMPLEMENTATION</a:t>
                      </a:r>
                      <a:endParaRPr lang="en-ZA" sz="2000" b="1" dirty="0">
                        <a:latin typeface="Arial" panose="020B0604020202020204" pitchFamily="34" charset="0"/>
                        <a:cs typeface="Arial" panose="020B0604020202020204" pitchFamily="34" charset="0"/>
                      </a:endParaRPr>
                    </a:p>
                  </a:txBody>
                  <a:tcPr>
                    <a:solidFill>
                      <a:schemeClr val="bg2">
                        <a:lumMod val="90000"/>
                      </a:schemeClr>
                    </a:solidFill>
                  </a:tcPr>
                </a:tc>
                <a:tc hMerge="1">
                  <a:txBody>
                    <a:bodyPr/>
                    <a:lstStyle/>
                    <a:p>
                      <a:endParaRPr lang="en-ZA" dirty="0"/>
                    </a:p>
                  </a:txBody>
                  <a:tcPr/>
                </a:tc>
                <a:tc hMerge="1">
                  <a:txBody>
                    <a:bodyPr/>
                    <a:lstStyle/>
                    <a:p>
                      <a:endParaRPr lang="en-ZA" dirty="0"/>
                    </a:p>
                  </a:txBody>
                  <a:tcPr/>
                </a:tc>
                <a:extLst>
                  <a:ext uri="{0D108BD9-81ED-4DB2-BD59-A6C34878D82A}">
                    <a16:rowId xmlns:a16="http://schemas.microsoft.com/office/drawing/2014/main" val="824422298"/>
                  </a:ext>
                </a:extLst>
              </a:tr>
              <a:tr h="444052">
                <a:tc>
                  <a:txBody>
                    <a:bodyPr/>
                    <a:lstStyle/>
                    <a:p>
                      <a:r>
                        <a:rPr lang="en-US" sz="2000" dirty="0">
                          <a:latin typeface="Arial" panose="020B0604020202020204" pitchFamily="34" charset="0"/>
                          <a:cs typeface="Arial" panose="020B0604020202020204" pitchFamily="34" charset="0"/>
                        </a:rPr>
                        <a:t>Has the intern described exactly </a:t>
                      </a:r>
                      <a:r>
                        <a:rPr lang="en-US" sz="2000" b="1" dirty="0">
                          <a:latin typeface="Arial" panose="020B0604020202020204" pitchFamily="34" charset="0"/>
                          <a:cs typeface="Arial" panose="020B0604020202020204" pitchFamily="34" charset="0"/>
                        </a:rPr>
                        <a:t>what</a:t>
                      </a:r>
                      <a:r>
                        <a:rPr lang="en-US" sz="2000" b="0" dirty="0">
                          <a:latin typeface="Arial" panose="020B0604020202020204" pitchFamily="34" charset="0"/>
                          <a:cs typeface="Arial" panose="020B0604020202020204" pitchFamily="34" charset="0"/>
                        </a:rPr>
                        <a:t> he/she did?</a:t>
                      </a:r>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3239594456"/>
                  </a:ext>
                </a:extLst>
              </a:tr>
              <a:tr h="421085">
                <a:tc>
                  <a:txBody>
                    <a:bodyPr/>
                    <a:lstStyle/>
                    <a:p>
                      <a:r>
                        <a:rPr lang="en-US" sz="2000" dirty="0">
                          <a:latin typeface="Arial" panose="020B0604020202020204" pitchFamily="34" charset="0"/>
                          <a:cs typeface="Arial" panose="020B0604020202020204" pitchFamily="34" charset="0"/>
                        </a:rPr>
                        <a:t>Has the intern included </a:t>
                      </a:r>
                      <a:r>
                        <a:rPr lang="en-US" sz="2000" b="1" dirty="0">
                          <a:latin typeface="Arial" panose="020B0604020202020204" pitchFamily="34" charset="0"/>
                          <a:cs typeface="Arial" panose="020B0604020202020204" pitchFamily="34" charset="0"/>
                        </a:rPr>
                        <a:t>where, when, what </a:t>
                      </a:r>
                      <a:r>
                        <a:rPr lang="en-US" sz="2000" b="0" dirty="0">
                          <a:latin typeface="Arial" panose="020B0604020202020204" pitchFamily="34" charset="0"/>
                          <a:cs typeface="Arial" panose="020B0604020202020204" pitchFamily="34" charset="0"/>
                        </a:rPr>
                        <a:t>and </a:t>
                      </a:r>
                      <a:r>
                        <a:rPr lang="en-US" sz="2000" b="1" dirty="0">
                          <a:latin typeface="Arial" panose="020B0604020202020204" pitchFamily="34" charset="0"/>
                          <a:cs typeface="Arial" panose="020B0604020202020204" pitchFamily="34" charset="0"/>
                        </a:rPr>
                        <a:t>how</a:t>
                      </a:r>
                      <a:r>
                        <a:rPr lang="en-US" sz="2000" b="0" dirty="0">
                          <a:latin typeface="Arial" panose="020B0604020202020204" pitchFamily="34" charset="0"/>
                          <a:cs typeface="Arial" panose="020B0604020202020204" pitchFamily="34" charset="0"/>
                        </a:rPr>
                        <a:t>?</a:t>
                      </a:r>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144350671"/>
                  </a:ext>
                </a:extLst>
              </a:tr>
              <a:tr h="467139">
                <a:tc>
                  <a:txBody>
                    <a:bodyPr/>
                    <a:lstStyle/>
                    <a:p>
                      <a:r>
                        <a:rPr lang="en-US" sz="2000" dirty="0">
                          <a:latin typeface="Arial" panose="020B0604020202020204" pitchFamily="34" charset="0"/>
                          <a:cs typeface="Arial" panose="020B0604020202020204" pitchFamily="34" charset="0"/>
                        </a:rPr>
                        <a:t>Has the intern written this in the past tense?</a:t>
                      </a:r>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1542747440"/>
                  </a:ext>
                </a:extLst>
              </a:tr>
              <a:tr h="799294">
                <a:tc>
                  <a:txBody>
                    <a:bodyPr/>
                    <a:lstStyle/>
                    <a:p>
                      <a:r>
                        <a:rPr lang="en-US" sz="2000" dirty="0">
                          <a:latin typeface="Arial" panose="020B0604020202020204" pitchFamily="34" charset="0"/>
                          <a:cs typeface="Arial" panose="020B0604020202020204" pitchFamily="34" charset="0"/>
                        </a:rPr>
                        <a:t>Has the intern referred to the labels of their evidence (i.e., the </a:t>
                      </a:r>
                      <a:r>
                        <a:rPr lang="en-US" sz="2000" dirty="0" err="1">
                          <a:latin typeface="Arial" panose="020B0604020202020204" pitchFamily="34" charset="0"/>
                          <a:cs typeface="Arial" panose="020B0604020202020204" pitchFamily="34" charset="0"/>
                        </a:rPr>
                        <a:t>behavioural</a:t>
                      </a:r>
                      <a:r>
                        <a:rPr lang="en-US" sz="2000" dirty="0">
                          <a:latin typeface="Arial" panose="020B0604020202020204" pitchFamily="34" charset="0"/>
                          <a:cs typeface="Arial" panose="020B0604020202020204" pitchFamily="34" charset="0"/>
                        </a:rPr>
                        <a:t> statements) in the text?</a:t>
                      </a:r>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3042098907"/>
                  </a:ext>
                </a:extLst>
              </a:tr>
              <a:tr h="433158">
                <a:tc>
                  <a:txBody>
                    <a:bodyPr/>
                    <a:lstStyle/>
                    <a:p>
                      <a:r>
                        <a:rPr lang="en-US" sz="2000" dirty="0">
                          <a:latin typeface="Arial" panose="020B0604020202020204" pitchFamily="34" charset="0"/>
                          <a:cs typeface="Arial" panose="020B0604020202020204" pitchFamily="34" charset="0"/>
                        </a:rPr>
                        <a:t>Has the intern checked that what he/she did matches his/her learning need?</a:t>
                      </a:r>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4153111922"/>
                  </a:ext>
                </a:extLst>
              </a:tr>
              <a:tr h="627255">
                <a:tc>
                  <a:txBody>
                    <a:bodyPr/>
                    <a:lstStyle/>
                    <a:p>
                      <a:r>
                        <a:rPr lang="en-US" sz="2000" dirty="0">
                          <a:latin typeface="Arial" panose="020B0604020202020204" pitchFamily="34" charset="0"/>
                          <a:cs typeface="Arial" panose="020B0604020202020204" pitchFamily="34" charset="0"/>
                        </a:rPr>
                        <a:t>Has the intern checked that what he/she did addresses all the </a:t>
                      </a:r>
                      <a:r>
                        <a:rPr lang="en-US" sz="2000" dirty="0" err="1">
                          <a:latin typeface="Arial" panose="020B0604020202020204" pitchFamily="34" charset="0"/>
                          <a:cs typeface="Arial" panose="020B0604020202020204" pitchFamily="34" charset="0"/>
                        </a:rPr>
                        <a:t>behavioural</a:t>
                      </a:r>
                      <a:r>
                        <a:rPr lang="en-US" sz="2000" dirty="0">
                          <a:latin typeface="Arial" panose="020B0604020202020204" pitchFamily="34" charset="0"/>
                          <a:cs typeface="Arial" panose="020B0604020202020204" pitchFamily="34" charset="0"/>
                        </a:rPr>
                        <a:t> statements of the CS?</a:t>
                      </a:r>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endParaRPr lang="en-ZA" sz="2000" dirty="0">
                        <a:latin typeface="Arial" panose="020B0604020202020204" pitchFamily="34" charset="0"/>
                        <a:cs typeface="Arial" panose="020B0604020202020204" pitchFamily="34" charset="0"/>
                      </a:endParaRPr>
                    </a:p>
                  </a:txBody>
                  <a:tcPr>
                    <a:solidFill>
                      <a:schemeClr val="bg2">
                        <a:lumMod val="90000"/>
                      </a:schemeClr>
                    </a:solidFill>
                  </a:tcPr>
                </a:tc>
                <a:extLst>
                  <a:ext uri="{0D108BD9-81ED-4DB2-BD59-A6C34878D82A}">
                    <a16:rowId xmlns:a16="http://schemas.microsoft.com/office/drawing/2014/main" val="1907518904"/>
                  </a:ext>
                </a:extLst>
              </a:tr>
            </a:tbl>
          </a:graphicData>
        </a:graphic>
      </p:graphicFrame>
      <p:sp>
        <p:nvSpPr>
          <p:cNvPr id="7" name="Rounded Rectangular Callout 18">
            <a:extLst>
              <a:ext uri="{FF2B5EF4-FFF2-40B4-BE49-F238E27FC236}">
                <a16:creationId xmlns:a16="http://schemas.microsoft.com/office/drawing/2014/main" id="{208C0F00-F682-48E4-B041-B2A9EC3DBC2F}"/>
              </a:ext>
            </a:extLst>
          </p:cNvPr>
          <p:cNvSpPr/>
          <p:nvPr/>
        </p:nvSpPr>
        <p:spPr>
          <a:xfrm>
            <a:off x="3159256" y="5756559"/>
            <a:ext cx="5263886" cy="854493"/>
          </a:xfrm>
          <a:prstGeom prst="wedgeRoundRectCallout">
            <a:avLst>
              <a:gd name="adj1" fmla="val 43948"/>
              <a:gd name="adj2" fmla="val -27014"/>
              <a:gd name="adj3" fmla="val 16667"/>
            </a:avLst>
          </a:prstGeom>
          <a:solidFill>
            <a:schemeClr val="accent1">
              <a:lumMod val="50000"/>
            </a:schemeClr>
          </a:solidFill>
          <a:ln w="57150" cap="flat" cmpd="sng" algn="ctr">
            <a:solidFill>
              <a:schemeClr val="bg2">
                <a:lumMod val="9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ZA" sz="2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Implementation</a:t>
            </a:r>
            <a:r>
              <a:rPr kumimoji="0" lang="en-ZA" sz="2800" b="0" i="0" u="none" strike="noStrike" kern="0" cap="none" spc="0" normalizeH="0" noProof="0" dirty="0">
                <a:ln>
                  <a:noFill/>
                </a:ln>
                <a:solidFill>
                  <a:schemeClr val="bg2"/>
                </a:solidFill>
                <a:effectLst/>
                <a:uLnTx/>
                <a:uFillTx/>
                <a:latin typeface="Arial" panose="020B0604020202020204" pitchFamily="34" charset="0"/>
                <a:cs typeface="Arial" panose="020B0604020202020204" pitchFamily="34" charset="0"/>
              </a:rPr>
              <a:t> must be supported by evidence</a:t>
            </a:r>
            <a:r>
              <a:rPr kumimoji="0" lang="en-ZA" sz="2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4886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382C-C014-4A8F-B475-24EAB5994001}"/>
              </a:ext>
            </a:extLst>
          </p:cNvPr>
          <p:cNvSpPr>
            <a:spLocks noGrp="1"/>
          </p:cNvSpPr>
          <p:nvPr>
            <p:ph type="title"/>
          </p:nvPr>
        </p:nvSpPr>
        <p:spPr/>
        <p:txBody>
          <a:bodyPr/>
          <a:lstStyle/>
          <a:p>
            <a:r>
              <a:rPr lang="en-US" dirty="0"/>
              <a:t>Evidence</a:t>
            </a:r>
            <a:endParaRPr lang="en-ZA" dirty="0"/>
          </a:p>
        </p:txBody>
      </p:sp>
      <p:graphicFrame>
        <p:nvGraphicFramePr>
          <p:cNvPr id="5" name="Table 5">
            <a:extLst>
              <a:ext uri="{FF2B5EF4-FFF2-40B4-BE49-F238E27FC236}">
                <a16:creationId xmlns:a16="http://schemas.microsoft.com/office/drawing/2014/main" id="{09C10B1D-B35D-4FE2-A068-B3D4BFE117D9}"/>
              </a:ext>
            </a:extLst>
          </p:cNvPr>
          <p:cNvGraphicFramePr>
            <a:graphicFrameLocks noGrp="1"/>
          </p:cNvGraphicFramePr>
          <p:nvPr>
            <p:extLst>
              <p:ext uri="{D42A27DB-BD31-4B8C-83A1-F6EECF244321}">
                <p14:modId xmlns:p14="http://schemas.microsoft.com/office/powerpoint/2010/main" val="3550943533"/>
              </p:ext>
            </p:extLst>
          </p:nvPr>
        </p:nvGraphicFramePr>
        <p:xfrm>
          <a:off x="1619045" y="1183640"/>
          <a:ext cx="8128000" cy="4490720"/>
        </p:xfrm>
        <a:graphic>
          <a:graphicData uri="http://schemas.openxmlformats.org/drawingml/2006/table">
            <a:tbl>
              <a:tblPr firstRow="1" bandRow="1">
                <a:tableStyleId>{5C22544A-7EE6-4342-B048-85BDC9FD1C3A}</a:tableStyleId>
              </a:tblPr>
              <a:tblGrid>
                <a:gridCol w="6177722">
                  <a:extLst>
                    <a:ext uri="{9D8B030D-6E8A-4147-A177-3AD203B41FA5}">
                      <a16:colId xmlns:a16="http://schemas.microsoft.com/office/drawing/2014/main" val="1879894549"/>
                    </a:ext>
                  </a:extLst>
                </a:gridCol>
                <a:gridCol w="934278">
                  <a:extLst>
                    <a:ext uri="{9D8B030D-6E8A-4147-A177-3AD203B41FA5}">
                      <a16:colId xmlns:a16="http://schemas.microsoft.com/office/drawing/2014/main" val="881067092"/>
                    </a:ext>
                  </a:extLst>
                </a:gridCol>
                <a:gridCol w="1016000">
                  <a:extLst>
                    <a:ext uri="{9D8B030D-6E8A-4147-A177-3AD203B41FA5}">
                      <a16:colId xmlns:a16="http://schemas.microsoft.com/office/drawing/2014/main" val="1097886485"/>
                    </a:ext>
                  </a:extLst>
                </a:gridCol>
              </a:tblGrid>
              <a:tr h="370840">
                <a:tc>
                  <a:txBody>
                    <a:bodyPr/>
                    <a:lstStyle/>
                    <a:p>
                      <a:r>
                        <a:rPr lang="en-US" dirty="0">
                          <a:solidFill>
                            <a:schemeClr val="bg2"/>
                          </a:solidFill>
                        </a:rPr>
                        <a:t>CHECKLIST</a:t>
                      </a:r>
                      <a:endParaRPr lang="en-ZA" dirty="0">
                        <a:solidFill>
                          <a:schemeClr val="bg2"/>
                        </a:solidFill>
                      </a:endParaRPr>
                    </a:p>
                  </a:txBody>
                  <a:tcPr>
                    <a:solidFill>
                      <a:schemeClr val="accent1">
                        <a:lumMod val="50000"/>
                      </a:schemeClr>
                    </a:solidFill>
                  </a:tcPr>
                </a:tc>
                <a:tc>
                  <a:txBody>
                    <a:bodyPr/>
                    <a:lstStyle/>
                    <a:p>
                      <a:r>
                        <a:rPr lang="en-US" dirty="0">
                          <a:solidFill>
                            <a:schemeClr val="bg2"/>
                          </a:solidFill>
                        </a:rPr>
                        <a:t>YES</a:t>
                      </a:r>
                      <a:endParaRPr lang="en-ZA" dirty="0">
                        <a:solidFill>
                          <a:schemeClr val="bg2"/>
                        </a:solidFill>
                      </a:endParaRPr>
                    </a:p>
                  </a:txBody>
                  <a:tcPr>
                    <a:solidFill>
                      <a:schemeClr val="accent1">
                        <a:lumMod val="50000"/>
                      </a:schemeClr>
                    </a:solidFill>
                  </a:tcPr>
                </a:tc>
                <a:tc>
                  <a:txBody>
                    <a:bodyPr/>
                    <a:lstStyle/>
                    <a:p>
                      <a:r>
                        <a:rPr lang="en-US" dirty="0">
                          <a:solidFill>
                            <a:schemeClr val="bg2"/>
                          </a:solidFill>
                        </a:rPr>
                        <a:t>NO</a:t>
                      </a:r>
                      <a:endParaRPr lang="en-ZA" dirty="0">
                        <a:solidFill>
                          <a:schemeClr val="bg2"/>
                        </a:solidFill>
                      </a:endParaRPr>
                    </a:p>
                  </a:txBody>
                  <a:tcPr>
                    <a:solidFill>
                      <a:schemeClr val="accent1">
                        <a:lumMod val="50000"/>
                      </a:schemeClr>
                    </a:solidFill>
                  </a:tcPr>
                </a:tc>
                <a:extLst>
                  <a:ext uri="{0D108BD9-81ED-4DB2-BD59-A6C34878D82A}">
                    <a16:rowId xmlns:a16="http://schemas.microsoft.com/office/drawing/2014/main" val="1603739058"/>
                  </a:ext>
                </a:extLst>
              </a:tr>
              <a:tr h="370840">
                <a:tc gridSpan="3">
                  <a:txBody>
                    <a:bodyPr/>
                    <a:lstStyle/>
                    <a:p>
                      <a:r>
                        <a:rPr lang="en-US" b="1" dirty="0"/>
                        <a:t>EVIDENCE</a:t>
                      </a:r>
                      <a:endParaRPr lang="en-ZA" b="1" dirty="0"/>
                    </a:p>
                  </a:txBody>
                  <a:tcPr>
                    <a:solidFill>
                      <a:schemeClr val="bg2">
                        <a:lumMod val="90000"/>
                      </a:schemeClr>
                    </a:solidFill>
                  </a:tcPr>
                </a:tc>
                <a:tc hMerge="1">
                  <a:txBody>
                    <a:bodyPr/>
                    <a:lstStyle/>
                    <a:p>
                      <a:endParaRPr lang="en-ZA" dirty="0"/>
                    </a:p>
                  </a:txBody>
                  <a:tcPr/>
                </a:tc>
                <a:tc hMerge="1">
                  <a:txBody>
                    <a:bodyPr/>
                    <a:lstStyle/>
                    <a:p>
                      <a:endParaRPr lang="en-ZA" dirty="0"/>
                    </a:p>
                  </a:txBody>
                  <a:tcPr/>
                </a:tc>
                <a:extLst>
                  <a:ext uri="{0D108BD9-81ED-4DB2-BD59-A6C34878D82A}">
                    <a16:rowId xmlns:a16="http://schemas.microsoft.com/office/drawing/2014/main" val="594537031"/>
                  </a:ext>
                </a:extLst>
              </a:tr>
              <a:tr h="370840">
                <a:tc>
                  <a:txBody>
                    <a:bodyPr/>
                    <a:lstStyle/>
                    <a:p>
                      <a:r>
                        <a:rPr lang="en-US" dirty="0"/>
                        <a:t>Has the intern checked that he/she has </a:t>
                      </a:r>
                      <a:r>
                        <a:rPr lang="en-US" b="1" dirty="0"/>
                        <a:t>sufficient</a:t>
                      </a:r>
                      <a:r>
                        <a:rPr lang="en-US" b="0" dirty="0"/>
                        <a:t> evidence i.e., has the intern covered at least 75% of the </a:t>
                      </a:r>
                      <a:r>
                        <a:rPr lang="en-US" b="0" dirty="0" err="1"/>
                        <a:t>behavioural</a:t>
                      </a:r>
                      <a:r>
                        <a:rPr lang="en-US" b="0" dirty="0"/>
                        <a:t> statements of the CS?</a:t>
                      </a:r>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extLst>
                  <a:ext uri="{0D108BD9-81ED-4DB2-BD59-A6C34878D82A}">
                    <a16:rowId xmlns:a16="http://schemas.microsoft.com/office/drawing/2014/main" val="1113851315"/>
                  </a:ext>
                </a:extLst>
              </a:tr>
              <a:tr h="370840">
                <a:tc>
                  <a:txBody>
                    <a:bodyPr/>
                    <a:lstStyle/>
                    <a:p>
                      <a:r>
                        <a:rPr lang="en-US" dirty="0"/>
                        <a:t>Has the intern </a:t>
                      </a:r>
                      <a:r>
                        <a:rPr lang="en-US" b="1" dirty="0"/>
                        <a:t>annotated</a:t>
                      </a:r>
                      <a:r>
                        <a:rPr lang="en-US" b="0" dirty="0"/>
                        <a:t> the evidence so that it is clear why he/she has included each piece?</a:t>
                      </a:r>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extLst>
                  <a:ext uri="{0D108BD9-81ED-4DB2-BD59-A6C34878D82A}">
                    <a16:rowId xmlns:a16="http://schemas.microsoft.com/office/drawing/2014/main" val="392422546"/>
                  </a:ext>
                </a:extLst>
              </a:tr>
              <a:tr h="370840">
                <a:tc>
                  <a:txBody>
                    <a:bodyPr/>
                    <a:lstStyle/>
                    <a:p>
                      <a:r>
                        <a:rPr lang="en-US" dirty="0"/>
                        <a:t>Has the intern </a:t>
                      </a:r>
                      <a:r>
                        <a:rPr lang="en-US" b="1" dirty="0"/>
                        <a:t>annotated</a:t>
                      </a:r>
                      <a:r>
                        <a:rPr lang="en-US" b="0" dirty="0"/>
                        <a:t> the evidence with the </a:t>
                      </a:r>
                      <a:r>
                        <a:rPr lang="en-US" b="1" dirty="0" err="1"/>
                        <a:t>behavioural</a:t>
                      </a:r>
                      <a:r>
                        <a:rPr lang="en-US" b="1" dirty="0"/>
                        <a:t> statements</a:t>
                      </a:r>
                      <a:r>
                        <a:rPr lang="en-US" b="0" dirty="0"/>
                        <a:t>, and does this match the </a:t>
                      </a:r>
                      <a:r>
                        <a:rPr lang="en-US" b="0" dirty="0" err="1"/>
                        <a:t>behavioural</a:t>
                      </a:r>
                      <a:r>
                        <a:rPr lang="en-US" b="0" dirty="0"/>
                        <a:t> statements mentioned under Implementation?</a:t>
                      </a:r>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extLst>
                  <a:ext uri="{0D108BD9-81ED-4DB2-BD59-A6C34878D82A}">
                    <a16:rowId xmlns:a16="http://schemas.microsoft.com/office/drawing/2014/main" val="3438795728"/>
                  </a:ext>
                </a:extLst>
              </a:tr>
              <a:tr h="370840">
                <a:tc>
                  <a:txBody>
                    <a:bodyPr/>
                    <a:lstStyle/>
                    <a:p>
                      <a:r>
                        <a:rPr lang="en-US" dirty="0"/>
                        <a:t>Is the evidence clear i.e., readable, not loaded upside down, loaded as a single file. etc.?</a:t>
                      </a:r>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extLst>
                  <a:ext uri="{0D108BD9-81ED-4DB2-BD59-A6C34878D82A}">
                    <a16:rowId xmlns:a16="http://schemas.microsoft.com/office/drawing/2014/main" val="200972169"/>
                  </a:ext>
                </a:extLst>
              </a:tr>
              <a:tr h="370840">
                <a:tc>
                  <a:txBody>
                    <a:bodyPr/>
                    <a:lstStyle/>
                    <a:p>
                      <a:r>
                        <a:rPr lang="en-US" dirty="0"/>
                        <a:t>Has the intern  made sure that all patient identifying details (such as name, surname, ID number) have been hidden?</a:t>
                      </a:r>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extLst>
                  <a:ext uri="{0D108BD9-81ED-4DB2-BD59-A6C34878D82A}">
                    <a16:rowId xmlns:a16="http://schemas.microsoft.com/office/drawing/2014/main" val="1900358383"/>
                  </a:ext>
                </a:extLst>
              </a:tr>
            </a:tbl>
          </a:graphicData>
        </a:graphic>
      </p:graphicFrame>
      <p:pic>
        <p:nvPicPr>
          <p:cNvPr id="6" name="Picture 5">
            <a:extLst>
              <a:ext uri="{FF2B5EF4-FFF2-40B4-BE49-F238E27FC236}">
                <a16:creationId xmlns:a16="http://schemas.microsoft.com/office/drawing/2014/main" id="{0AC92E6E-6DF9-45CF-AE0C-4C4F1A404B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74848">
            <a:off x="401172" y="4370476"/>
            <a:ext cx="1894760" cy="2333449"/>
          </a:xfrm>
          <a:prstGeom prst="rect">
            <a:avLst/>
          </a:prstGeom>
        </p:spPr>
      </p:pic>
      <p:sp>
        <p:nvSpPr>
          <p:cNvPr id="7" name="Rounded Rectangular Callout 18">
            <a:extLst>
              <a:ext uri="{FF2B5EF4-FFF2-40B4-BE49-F238E27FC236}">
                <a16:creationId xmlns:a16="http://schemas.microsoft.com/office/drawing/2014/main" id="{E595D89C-8593-448D-9531-9B55920282E8}"/>
              </a:ext>
            </a:extLst>
          </p:cNvPr>
          <p:cNvSpPr/>
          <p:nvPr/>
        </p:nvSpPr>
        <p:spPr>
          <a:xfrm>
            <a:off x="4835084" y="5741149"/>
            <a:ext cx="2738534" cy="980245"/>
          </a:xfrm>
          <a:prstGeom prst="wedgeRoundRectCallout">
            <a:avLst>
              <a:gd name="adj1" fmla="val -141262"/>
              <a:gd name="adj2" fmla="val 19296"/>
              <a:gd name="adj3" fmla="val 16667"/>
            </a:avLst>
          </a:prstGeom>
          <a:solidFill>
            <a:schemeClr val="accent1">
              <a:lumMod val="50000"/>
            </a:schemeClr>
          </a:solidFill>
          <a:ln w="57150" cap="flat" cmpd="sng" algn="ctr">
            <a:solidFill>
              <a:schemeClr val="bg2">
                <a:lumMod val="9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ZA" kern="0" dirty="0">
                <a:solidFill>
                  <a:schemeClr val="bg2"/>
                </a:solidFill>
                <a:latin typeface="Arial"/>
                <a:cs typeface="Times New Roman"/>
              </a:rPr>
              <a:t>Still m</a:t>
            </a:r>
            <a:r>
              <a:rPr kumimoji="0" lang="en-ZA" b="0" i="0" u="none" strike="noStrike" kern="0" cap="none" spc="0" normalizeH="0" baseline="0" noProof="0" dirty="0">
                <a:ln>
                  <a:noFill/>
                </a:ln>
                <a:solidFill>
                  <a:schemeClr val="bg2"/>
                </a:solidFill>
                <a:effectLst/>
                <a:uLnTx/>
                <a:uFillTx/>
                <a:latin typeface="Arial"/>
                <a:ea typeface="+mn-ea"/>
                <a:cs typeface="Times New Roman"/>
              </a:rPr>
              <a:t>ore about this later!</a:t>
            </a:r>
          </a:p>
        </p:txBody>
      </p:sp>
    </p:spTree>
    <p:extLst>
      <p:ext uri="{BB962C8B-B14F-4D97-AF65-F5344CB8AC3E}">
        <p14:creationId xmlns:p14="http://schemas.microsoft.com/office/powerpoint/2010/main" val="103000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59AFE5-0ABE-4CCA-8AA7-8B8C85DE2CDB}"/>
              </a:ext>
            </a:extLst>
          </p:cNvPr>
          <p:cNvSpPr>
            <a:spLocks noGrp="1"/>
          </p:cNvSpPr>
          <p:nvPr>
            <p:ph type="title" orient="vert"/>
          </p:nvPr>
        </p:nvSpPr>
        <p:spPr>
          <a:xfrm rot="16200000">
            <a:off x="8497911" y="-2379483"/>
            <a:ext cx="1170860" cy="5811838"/>
          </a:xfrm>
        </p:spPr>
        <p:txBody>
          <a:bodyPr/>
          <a:lstStyle/>
          <a:p>
            <a:r>
              <a:rPr lang="en-US" dirty="0"/>
              <a:t>Step 4 Evaluation</a:t>
            </a:r>
            <a:endParaRPr lang="en-ZA" dirty="0"/>
          </a:p>
        </p:txBody>
      </p:sp>
      <p:sp>
        <p:nvSpPr>
          <p:cNvPr id="4" name="Vertical Text Placeholder 3">
            <a:extLst>
              <a:ext uri="{FF2B5EF4-FFF2-40B4-BE49-F238E27FC236}">
                <a16:creationId xmlns:a16="http://schemas.microsoft.com/office/drawing/2014/main" id="{D34F1F0F-836D-435C-AD52-3BAB3CE6E735}"/>
              </a:ext>
            </a:extLst>
          </p:cNvPr>
          <p:cNvSpPr>
            <a:spLocks noGrp="1"/>
          </p:cNvSpPr>
          <p:nvPr>
            <p:ph type="body" orient="vert" idx="10"/>
          </p:nvPr>
        </p:nvSpPr>
        <p:spPr>
          <a:xfrm rot="16200000">
            <a:off x="7516477" y="-562447"/>
            <a:ext cx="3191602" cy="5869712"/>
          </a:xfrm>
        </p:spPr>
        <p:txBody>
          <a:bodyPr>
            <a:normAutofit fontScale="85000" lnSpcReduction="20000"/>
          </a:bodyPr>
          <a:lstStyle/>
          <a:p>
            <a:pPr marL="0" indent="0">
              <a:buNone/>
            </a:pPr>
            <a:r>
              <a:rPr lang="en-US" b="1" dirty="0"/>
              <a:t>FOCUS HERE IS:</a:t>
            </a:r>
          </a:p>
          <a:p>
            <a:r>
              <a:rPr lang="en-US" dirty="0"/>
              <a:t>Learning outcome i.e., what has the intern </a:t>
            </a:r>
            <a:r>
              <a:rPr lang="en-US" u="sng" dirty="0"/>
              <a:t>learnt</a:t>
            </a:r>
            <a:r>
              <a:rPr lang="en-US" dirty="0"/>
              <a:t> – related to evidence?</a:t>
            </a:r>
          </a:p>
          <a:p>
            <a:r>
              <a:rPr lang="en-US" dirty="0"/>
              <a:t>Application i.e., how has the knowledge been  subsequently used</a:t>
            </a:r>
          </a:p>
          <a:p>
            <a:r>
              <a:rPr lang="en-US" dirty="0"/>
              <a:t>Impact i.e., how has this newly acquired knowledge changed their practice</a:t>
            </a:r>
          </a:p>
          <a:p>
            <a:r>
              <a:rPr lang="en-US" dirty="0"/>
              <a:t>Identification of further learning needs</a:t>
            </a:r>
          </a:p>
          <a:p>
            <a:pPr marL="0" indent="0">
              <a:buNone/>
            </a:pPr>
            <a:r>
              <a:rPr lang="en-US" dirty="0">
                <a:solidFill>
                  <a:srgbClr val="C00000"/>
                </a:solidFill>
              </a:rPr>
              <a:t>    NB! </a:t>
            </a:r>
            <a:r>
              <a:rPr lang="en-US" b="1" dirty="0">
                <a:solidFill>
                  <a:srgbClr val="000000"/>
                </a:solidFill>
              </a:rPr>
              <a:t>NOT</a:t>
            </a:r>
            <a:r>
              <a:rPr lang="en-US" dirty="0">
                <a:solidFill>
                  <a:srgbClr val="C00000"/>
                </a:solidFill>
              </a:rPr>
              <a:t> </a:t>
            </a:r>
            <a:r>
              <a:rPr lang="en-US" dirty="0"/>
              <a:t>“What did the intern do”</a:t>
            </a:r>
            <a:endParaRPr lang="en-ZA" dirty="0"/>
          </a:p>
        </p:txBody>
      </p:sp>
      <p:pic>
        <p:nvPicPr>
          <p:cNvPr id="5" name="Picture 4">
            <a:extLst>
              <a:ext uri="{FF2B5EF4-FFF2-40B4-BE49-F238E27FC236}">
                <a16:creationId xmlns:a16="http://schemas.microsoft.com/office/drawing/2014/main" id="{1A6E7897-23AB-44AD-B22B-A492A23E8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969" y="1498850"/>
            <a:ext cx="3860300" cy="3860300"/>
          </a:xfrm>
          <a:prstGeom prst="rect">
            <a:avLst/>
          </a:prstGeom>
        </p:spPr>
      </p:pic>
      <p:sp>
        <p:nvSpPr>
          <p:cNvPr id="6" name="Rounded Rectangular Callout 7">
            <a:extLst>
              <a:ext uri="{FF2B5EF4-FFF2-40B4-BE49-F238E27FC236}">
                <a16:creationId xmlns:a16="http://schemas.microsoft.com/office/drawing/2014/main" id="{C3E405A6-B690-466D-A207-5AC36ADA305C}"/>
              </a:ext>
            </a:extLst>
          </p:cNvPr>
          <p:cNvSpPr/>
          <p:nvPr/>
        </p:nvSpPr>
        <p:spPr>
          <a:xfrm>
            <a:off x="11132402" y="3795346"/>
            <a:ext cx="1059598" cy="1334664"/>
          </a:xfrm>
          <a:prstGeom prst="wedgeRoundRectCallout">
            <a:avLst>
              <a:gd name="adj1" fmla="val -91029"/>
              <a:gd name="adj2" fmla="val -50186"/>
              <a:gd name="adj3" fmla="val 16667"/>
            </a:avLst>
          </a:prstGeom>
          <a:solidFill>
            <a:schemeClr val="accent1">
              <a:lumMod val="50000"/>
            </a:schemeClr>
          </a:solidFill>
          <a:ln w="57150" cap="flat" cmpd="sng" algn="ctr">
            <a:solidFill>
              <a:schemeClr val="bg2">
                <a:lumMod val="9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ZA" sz="1200" b="1" i="0" u="none" strike="noStrike" kern="0" cap="none" spc="0" normalizeH="0" baseline="0" noProof="0" dirty="0">
                <a:ln>
                  <a:noFill/>
                </a:ln>
                <a:solidFill>
                  <a:schemeClr val="bg2">
                    <a:lumMod val="90000"/>
                  </a:schemeClr>
                </a:solidFill>
                <a:effectLst/>
                <a:uLnTx/>
                <a:uFillTx/>
                <a:latin typeface="+mj-lt"/>
                <a:cs typeface="Times New Roman"/>
              </a:rPr>
              <a:t>NB:  Provide examples to substantiate this </a:t>
            </a:r>
          </a:p>
        </p:txBody>
      </p:sp>
      <p:pic>
        <p:nvPicPr>
          <p:cNvPr id="8" name="Picture 7">
            <a:extLst>
              <a:ext uri="{FF2B5EF4-FFF2-40B4-BE49-F238E27FC236}">
                <a16:creationId xmlns:a16="http://schemas.microsoft.com/office/drawing/2014/main" id="{B07D1E8C-10D8-74FA-D64D-D75E501ED375}"/>
              </a:ext>
            </a:extLst>
          </p:cNvPr>
          <p:cNvPicPr>
            <a:picLocks noChangeAspect="1"/>
          </p:cNvPicPr>
          <p:nvPr/>
        </p:nvPicPr>
        <p:blipFill>
          <a:blip r:embed="rId3"/>
          <a:stretch>
            <a:fillRect/>
          </a:stretch>
        </p:blipFill>
        <p:spPr>
          <a:xfrm>
            <a:off x="6177422" y="4252404"/>
            <a:ext cx="4857522" cy="2450237"/>
          </a:xfrm>
          <a:prstGeom prst="rect">
            <a:avLst/>
          </a:prstGeom>
        </p:spPr>
      </p:pic>
    </p:spTree>
    <p:extLst>
      <p:ext uri="{BB962C8B-B14F-4D97-AF65-F5344CB8AC3E}">
        <p14:creationId xmlns:p14="http://schemas.microsoft.com/office/powerpoint/2010/main" val="2507084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F402F-8D97-4204-8319-82F3C653DBA3}"/>
              </a:ext>
            </a:extLst>
          </p:cNvPr>
          <p:cNvSpPr>
            <a:spLocks noGrp="1"/>
          </p:cNvSpPr>
          <p:nvPr>
            <p:ph type="title"/>
          </p:nvPr>
        </p:nvSpPr>
        <p:spPr/>
        <p:txBody>
          <a:bodyPr>
            <a:normAutofit/>
          </a:bodyPr>
          <a:lstStyle/>
          <a:p>
            <a:r>
              <a:rPr lang="en-US" sz="4000" dirty="0"/>
              <a:t>Important Resources</a:t>
            </a:r>
            <a:endParaRPr lang="en-ZA" sz="4000" dirty="0"/>
          </a:p>
        </p:txBody>
      </p:sp>
      <p:pic>
        <p:nvPicPr>
          <p:cNvPr id="7" name="Content Placeholder 6">
            <a:extLst>
              <a:ext uri="{FF2B5EF4-FFF2-40B4-BE49-F238E27FC236}">
                <a16:creationId xmlns:a16="http://schemas.microsoft.com/office/drawing/2014/main" id="{C2B5277A-AF88-E634-00BD-9BD81103572C}"/>
              </a:ext>
            </a:extLst>
          </p:cNvPr>
          <p:cNvPicPr>
            <a:picLocks noGrp="1" noChangeAspect="1"/>
          </p:cNvPicPr>
          <p:nvPr>
            <p:ph idx="4294967295"/>
          </p:nvPr>
        </p:nvPicPr>
        <p:blipFill>
          <a:blip r:embed="rId3"/>
          <a:stretch>
            <a:fillRect/>
          </a:stretch>
        </p:blipFill>
        <p:spPr>
          <a:xfrm>
            <a:off x="144265" y="2289810"/>
            <a:ext cx="5705475" cy="4115906"/>
          </a:xfrm>
        </p:spPr>
      </p:pic>
      <p:pic>
        <p:nvPicPr>
          <p:cNvPr id="9" name="Picture 8">
            <a:extLst>
              <a:ext uri="{FF2B5EF4-FFF2-40B4-BE49-F238E27FC236}">
                <a16:creationId xmlns:a16="http://schemas.microsoft.com/office/drawing/2014/main" id="{ED290E21-ACDF-A0D5-4D33-BF1254170875}"/>
              </a:ext>
            </a:extLst>
          </p:cNvPr>
          <p:cNvPicPr>
            <a:picLocks noChangeAspect="1"/>
          </p:cNvPicPr>
          <p:nvPr/>
        </p:nvPicPr>
        <p:blipFill>
          <a:blip r:embed="rId4"/>
          <a:stretch>
            <a:fillRect/>
          </a:stretch>
        </p:blipFill>
        <p:spPr>
          <a:xfrm>
            <a:off x="5964674" y="2289810"/>
            <a:ext cx="5951736" cy="4132358"/>
          </a:xfrm>
          <a:prstGeom prst="rect">
            <a:avLst/>
          </a:prstGeom>
        </p:spPr>
      </p:pic>
      <p:sp>
        <p:nvSpPr>
          <p:cNvPr id="11" name="TextBox 10">
            <a:extLst>
              <a:ext uri="{FF2B5EF4-FFF2-40B4-BE49-F238E27FC236}">
                <a16:creationId xmlns:a16="http://schemas.microsoft.com/office/drawing/2014/main" id="{B23C265C-FB9B-945E-C25D-4FA9D9EE9670}"/>
              </a:ext>
            </a:extLst>
          </p:cNvPr>
          <p:cNvSpPr txBox="1"/>
          <p:nvPr/>
        </p:nvSpPr>
        <p:spPr>
          <a:xfrm>
            <a:off x="923809" y="1723853"/>
            <a:ext cx="7758075" cy="369332"/>
          </a:xfrm>
          <a:prstGeom prst="rect">
            <a:avLst/>
          </a:prstGeom>
          <a:noFill/>
        </p:spPr>
        <p:txBody>
          <a:bodyPr wrap="square" rtlCol="0">
            <a:spAutoFit/>
          </a:bodyPr>
          <a:lstStyle/>
          <a:p>
            <a:r>
              <a:rPr lang="en-ZA" dirty="0">
                <a:solidFill>
                  <a:schemeClr val="bg1"/>
                </a:solidFill>
              </a:rPr>
              <a:t>Refer to page 25 -26 of the 2025 Intern and Tutor Manual for the list of resources</a:t>
            </a:r>
          </a:p>
        </p:txBody>
      </p:sp>
    </p:spTree>
    <p:extLst>
      <p:ext uri="{BB962C8B-B14F-4D97-AF65-F5344CB8AC3E}">
        <p14:creationId xmlns:p14="http://schemas.microsoft.com/office/powerpoint/2010/main" val="4051352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67CE4-A4FE-41A3-91B5-94D1E70CA44A}"/>
              </a:ext>
            </a:extLst>
          </p:cNvPr>
          <p:cNvSpPr>
            <a:spLocks noGrp="1"/>
          </p:cNvSpPr>
          <p:nvPr>
            <p:ph type="title"/>
          </p:nvPr>
        </p:nvSpPr>
        <p:spPr/>
        <p:txBody>
          <a:bodyPr/>
          <a:lstStyle/>
          <a:p>
            <a:r>
              <a:rPr lang="en-US" dirty="0"/>
              <a:t>Evaluation</a:t>
            </a:r>
            <a:endParaRPr lang="en-ZA" dirty="0"/>
          </a:p>
        </p:txBody>
      </p:sp>
      <p:graphicFrame>
        <p:nvGraphicFramePr>
          <p:cNvPr id="5" name="Table 5">
            <a:extLst>
              <a:ext uri="{FF2B5EF4-FFF2-40B4-BE49-F238E27FC236}">
                <a16:creationId xmlns:a16="http://schemas.microsoft.com/office/drawing/2014/main" id="{6168789D-4A45-41EC-B1E6-0CA5FF9879F7}"/>
              </a:ext>
            </a:extLst>
          </p:cNvPr>
          <p:cNvGraphicFramePr>
            <a:graphicFrameLocks noGrp="1"/>
          </p:cNvGraphicFramePr>
          <p:nvPr>
            <p:extLst>
              <p:ext uri="{D42A27DB-BD31-4B8C-83A1-F6EECF244321}">
                <p14:modId xmlns:p14="http://schemas.microsoft.com/office/powerpoint/2010/main" val="3799271314"/>
              </p:ext>
            </p:extLst>
          </p:nvPr>
        </p:nvGraphicFramePr>
        <p:xfrm>
          <a:off x="2032000" y="1673823"/>
          <a:ext cx="8127999" cy="4221480"/>
        </p:xfrm>
        <a:graphic>
          <a:graphicData uri="http://schemas.openxmlformats.org/drawingml/2006/table">
            <a:tbl>
              <a:tblPr firstRow="1" bandRow="1">
                <a:tableStyleId>{5C22544A-7EE6-4342-B048-85BDC9FD1C3A}</a:tableStyleId>
              </a:tblPr>
              <a:tblGrid>
                <a:gridCol w="6287052">
                  <a:extLst>
                    <a:ext uri="{9D8B030D-6E8A-4147-A177-3AD203B41FA5}">
                      <a16:colId xmlns:a16="http://schemas.microsoft.com/office/drawing/2014/main" val="107714708"/>
                    </a:ext>
                  </a:extLst>
                </a:gridCol>
                <a:gridCol w="954157">
                  <a:extLst>
                    <a:ext uri="{9D8B030D-6E8A-4147-A177-3AD203B41FA5}">
                      <a16:colId xmlns:a16="http://schemas.microsoft.com/office/drawing/2014/main" val="2199617192"/>
                    </a:ext>
                  </a:extLst>
                </a:gridCol>
                <a:gridCol w="886790">
                  <a:extLst>
                    <a:ext uri="{9D8B030D-6E8A-4147-A177-3AD203B41FA5}">
                      <a16:colId xmlns:a16="http://schemas.microsoft.com/office/drawing/2014/main" val="3894020739"/>
                    </a:ext>
                  </a:extLst>
                </a:gridCol>
              </a:tblGrid>
              <a:tr h="370840">
                <a:tc>
                  <a:txBody>
                    <a:bodyPr/>
                    <a:lstStyle/>
                    <a:p>
                      <a:r>
                        <a:rPr lang="en-US" dirty="0"/>
                        <a:t>CHECKLIST</a:t>
                      </a:r>
                      <a:endParaRPr lang="en-ZA" dirty="0"/>
                    </a:p>
                  </a:txBody>
                  <a:tcPr>
                    <a:solidFill>
                      <a:schemeClr val="accent1">
                        <a:lumMod val="50000"/>
                      </a:schemeClr>
                    </a:solidFill>
                  </a:tcPr>
                </a:tc>
                <a:tc>
                  <a:txBody>
                    <a:bodyPr/>
                    <a:lstStyle/>
                    <a:p>
                      <a:r>
                        <a:rPr lang="en-US" dirty="0"/>
                        <a:t>YES</a:t>
                      </a:r>
                      <a:endParaRPr lang="en-ZA" dirty="0"/>
                    </a:p>
                  </a:txBody>
                  <a:tcPr>
                    <a:solidFill>
                      <a:schemeClr val="accent1">
                        <a:lumMod val="50000"/>
                      </a:schemeClr>
                    </a:solidFill>
                  </a:tcPr>
                </a:tc>
                <a:tc>
                  <a:txBody>
                    <a:bodyPr/>
                    <a:lstStyle/>
                    <a:p>
                      <a:r>
                        <a:rPr lang="en-US" dirty="0"/>
                        <a:t>NO</a:t>
                      </a:r>
                      <a:endParaRPr lang="en-ZA" dirty="0"/>
                    </a:p>
                  </a:txBody>
                  <a:tcPr>
                    <a:solidFill>
                      <a:schemeClr val="accent1">
                        <a:lumMod val="50000"/>
                      </a:schemeClr>
                    </a:solidFill>
                  </a:tcPr>
                </a:tc>
                <a:extLst>
                  <a:ext uri="{0D108BD9-81ED-4DB2-BD59-A6C34878D82A}">
                    <a16:rowId xmlns:a16="http://schemas.microsoft.com/office/drawing/2014/main" val="1756703069"/>
                  </a:ext>
                </a:extLst>
              </a:tr>
              <a:tr h="370840">
                <a:tc gridSpan="3">
                  <a:txBody>
                    <a:bodyPr/>
                    <a:lstStyle/>
                    <a:p>
                      <a:r>
                        <a:rPr lang="en-US" b="1" dirty="0"/>
                        <a:t>EVALUATION</a:t>
                      </a:r>
                      <a:endParaRPr lang="en-ZA" b="1" dirty="0"/>
                    </a:p>
                  </a:txBody>
                  <a:tcPr>
                    <a:solidFill>
                      <a:schemeClr val="bg2">
                        <a:lumMod val="90000"/>
                      </a:schemeClr>
                    </a:solidFill>
                  </a:tcPr>
                </a:tc>
                <a:tc hMerge="1">
                  <a:txBody>
                    <a:bodyPr/>
                    <a:lstStyle/>
                    <a:p>
                      <a:endParaRPr lang="en-ZA" dirty="0"/>
                    </a:p>
                  </a:txBody>
                  <a:tcPr>
                    <a:solidFill>
                      <a:schemeClr val="bg2">
                        <a:lumMod val="90000"/>
                      </a:schemeClr>
                    </a:solidFill>
                  </a:tcPr>
                </a:tc>
                <a:tc hMerge="1">
                  <a:txBody>
                    <a:bodyPr/>
                    <a:lstStyle/>
                    <a:p>
                      <a:endParaRPr lang="en-ZA" dirty="0"/>
                    </a:p>
                  </a:txBody>
                  <a:tcPr>
                    <a:solidFill>
                      <a:schemeClr val="bg2">
                        <a:lumMod val="90000"/>
                      </a:schemeClr>
                    </a:solidFill>
                  </a:tcPr>
                </a:tc>
                <a:extLst>
                  <a:ext uri="{0D108BD9-81ED-4DB2-BD59-A6C34878D82A}">
                    <a16:rowId xmlns:a16="http://schemas.microsoft.com/office/drawing/2014/main" val="1008984652"/>
                  </a:ext>
                </a:extLst>
              </a:tr>
              <a:tr h="370840">
                <a:tc>
                  <a:txBody>
                    <a:bodyPr/>
                    <a:lstStyle/>
                    <a:p>
                      <a:r>
                        <a:rPr lang="en-US" dirty="0"/>
                        <a:t>Has the intern clearly stated what he/she learnt from the action described under Implementation?</a:t>
                      </a:r>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extLst>
                  <a:ext uri="{0D108BD9-81ED-4DB2-BD59-A6C34878D82A}">
                    <a16:rowId xmlns:a16="http://schemas.microsoft.com/office/drawing/2014/main" val="3893014212"/>
                  </a:ext>
                </a:extLst>
              </a:tr>
              <a:tr h="370840">
                <a:tc>
                  <a:txBody>
                    <a:bodyPr/>
                    <a:lstStyle/>
                    <a:p>
                      <a:r>
                        <a:rPr lang="en-US" dirty="0"/>
                        <a:t>Has the intern checked that his/her learning matches the learning need and is relevant to the CS?</a:t>
                      </a:r>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extLst>
                  <a:ext uri="{0D108BD9-81ED-4DB2-BD59-A6C34878D82A}">
                    <a16:rowId xmlns:a16="http://schemas.microsoft.com/office/drawing/2014/main" val="2639831667"/>
                  </a:ext>
                </a:extLst>
              </a:tr>
              <a:tr h="370840">
                <a:tc>
                  <a:txBody>
                    <a:bodyPr/>
                    <a:lstStyle/>
                    <a:p>
                      <a:r>
                        <a:rPr lang="en-US" dirty="0"/>
                        <a:t>Has the intern clearly described how this learning has impacted on the way he/she practices?</a:t>
                      </a:r>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extLst>
                  <a:ext uri="{0D108BD9-81ED-4DB2-BD59-A6C34878D82A}">
                    <a16:rowId xmlns:a16="http://schemas.microsoft.com/office/drawing/2014/main" val="2113030081"/>
                  </a:ext>
                </a:extLst>
              </a:tr>
              <a:tr h="370840">
                <a:tc>
                  <a:txBody>
                    <a:bodyPr/>
                    <a:lstStyle/>
                    <a:p>
                      <a:r>
                        <a:rPr lang="en-US" dirty="0"/>
                        <a:t>Has the intern given a specific example of how he/she applied this learning i.e., something he/she did after the action described? Has the intern remembered that he/she  doesn’t have to provide evidence for this, but just has to describe it?</a:t>
                      </a:r>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extLst>
                  <a:ext uri="{0D108BD9-81ED-4DB2-BD59-A6C34878D82A}">
                    <a16:rowId xmlns:a16="http://schemas.microsoft.com/office/drawing/2014/main" val="3554381462"/>
                  </a:ext>
                </a:extLst>
              </a:tr>
              <a:tr h="370840">
                <a:tc>
                  <a:txBody>
                    <a:bodyPr/>
                    <a:lstStyle/>
                    <a:p>
                      <a:r>
                        <a:rPr lang="en-US" dirty="0"/>
                        <a:t>Has the intern clearly noted their future learning needs?</a:t>
                      </a:r>
                      <a:endParaRPr lang="en-ZA" dirty="0"/>
                    </a:p>
                  </a:txBody>
                  <a:tcPr>
                    <a:solidFill>
                      <a:schemeClr val="bg2">
                        <a:lumMod val="90000"/>
                      </a:schemeClr>
                    </a:solidFill>
                  </a:tcPr>
                </a:tc>
                <a:tc>
                  <a:txBody>
                    <a:bodyPr/>
                    <a:lstStyle/>
                    <a:p>
                      <a:endParaRPr lang="en-ZA"/>
                    </a:p>
                  </a:txBody>
                  <a:tcPr>
                    <a:solidFill>
                      <a:schemeClr val="bg2">
                        <a:lumMod val="90000"/>
                      </a:schemeClr>
                    </a:solidFill>
                  </a:tcPr>
                </a:tc>
                <a:tc>
                  <a:txBody>
                    <a:bodyPr/>
                    <a:lstStyle/>
                    <a:p>
                      <a:endParaRPr lang="en-ZA" dirty="0"/>
                    </a:p>
                  </a:txBody>
                  <a:tcPr>
                    <a:solidFill>
                      <a:schemeClr val="bg2">
                        <a:lumMod val="90000"/>
                      </a:schemeClr>
                    </a:solidFill>
                  </a:tcPr>
                </a:tc>
                <a:extLst>
                  <a:ext uri="{0D108BD9-81ED-4DB2-BD59-A6C34878D82A}">
                    <a16:rowId xmlns:a16="http://schemas.microsoft.com/office/drawing/2014/main" val="905705612"/>
                  </a:ext>
                </a:extLst>
              </a:tr>
            </a:tbl>
          </a:graphicData>
        </a:graphic>
      </p:graphicFrame>
    </p:spTree>
    <p:extLst>
      <p:ext uri="{BB962C8B-B14F-4D97-AF65-F5344CB8AC3E}">
        <p14:creationId xmlns:p14="http://schemas.microsoft.com/office/powerpoint/2010/main" val="1947116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50247-6606-402D-80F9-4B9DEC3886B6}"/>
              </a:ext>
            </a:extLst>
          </p:cNvPr>
          <p:cNvSpPr>
            <a:spLocks noGrp="1"/>
          </p:cNvSpPr>
          <p:nvPr>
            <p:ph type="title"/>
          </p:nvPr>
        </p:nvSpPr>
        <p:spPr/>
        <p:txBody>
          <a:bodyPr/>
          <a:lstStyle/>
          <a:p>
            <a:r>
              <a:rPr lang="en-US" dirty="0"/>
              <a:t>Evidence criteria</a:t>
            </a:r>
            <a:endParaRPr lang="en-ZA" dirty="0"/>
          </a:p>
        </p:txBody>
      </p:sp>
      <p:graphicFrame>
        <p:nvGraphicFramePr>
          <p:cNvPr id="5" name="Diagram 4">
            <a:extLst>
              <a:ext uri="{FF2B5EF4-FFF2-40B4-BE49-F238E27FC236}">
                <a16:creationId xmlns:a16="http://schemas.microsoft.com/office/drawing/2014/main" id="{BC979D1C-669A-4C6C-AC35-B9A27217D79F}"/>
              </a:ext>
            </a:extLst>
          </p:cNvPr>
          <p:cNvGraphicFramePr/>
          <p:nvPr>
            <p:extLst>
              <p:ext uri="{D42A27DB-BD31-4B8C-83A1-F6EECF244321}">
                <p14:modId xmlns:p14="http://schemas.microsoft.com/office/powerpoint/2010/main" val="2192630883"/>
              </p:ext>
            </p:extLst>
          </p:nvPr>
        </p:nvGraphicFramePr>
        <p:xfrm>
          <a:off x="3305234" y="1278193"/>
          <a:ext cx="7638932" cy="5055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8285CB25-D7E9-4CE0-963B-F828D4FBA7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74848">
            <a:off x="-112225" y="1904439"/>
            <a:ext cx="3236478" cy="3985811"/>
          </a:xfrm>
          <a:prstGeom prst="rect">
            <a:avLst/>
          </a:prstGeom>
        </p:spPr>
      </p:pic>
    </p:spTree>
    <p:extLst>
      <p:ext uri="{BB962C8B-B14F-4D97-AF65-F5344CB8AC3E}">
        <p14:creationId xmlns:p14="http://schemas.microsoft.com/office/powerpoint/2010/main" val="2609599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9BE4FBB9-E168-4EAF-BBC7-E1F8DA8F3A81}"/>
              </a:ext>
            </a:extLst>
          </p:cNvPr>
          <p:cNvSpPr>
            <a:spLocks noGrp="1"/>
          </p:cNvSpPr>
          <p:nvPr>
            <p:ph type="body" orient="vert" idx="1"/>
          </p:nvPr>
        </p:nvSpPr>
        <p:spPr/>
        <p:txBody>
          <a:bodyPr>
            <a:normAutofit fontScale="92500" lnSpcReduction="20000"/>
          </a:bodyPr>
          <a:lstStyle/>
          <a:p>
            <a:pPr marL="0" indent="0">
              <a:buNone/>
            </a:pPr>
            <a:r>
              <a:rPr lang="en-US" b="1" dirty="0"/>
              <a:t>What it is</a:t>
            </a:r>
          </a:p>
          <a:p>
            <a:r>
              <a:rPr lang="en-US" sz="2600" dirty="0"/>
              <a:t>Mechanism to give meaning to evidence</a:t>
            </a:r>
          </a:p>
          <a:p>
            <a:r>
              <a:rPr lang="en-US" sz="2600" dirty="0"/>
              <a:t>Legible/easy to read</a:t>
            </a:r>
          </a:p>
          <a:p>
            <a:r>
              <a:rPr lang="en-US" sz="2600" dirty="0"/>
              <a:t>Justifies why evidence is included</a:t>
            </a:r>
          </a:p>
          <a:p>
            <a:r>
              <a:rPr lang="en-US" sz="2600" dirty="0"/>
              <a:t>Must be planned and meaningful</a:t>
            </a:r>
          </a:p>
          <a:p>
            <a:r>
              <a:rPr lang="en-US" sz="2600" dirty="0"/>
              <a:t>Must provide links to </a:t>
            </a:r>
            <a:r>
              <a:rPr lang="en-US" sz="2600" dirty="0" err="1"/>
              <a:t>behavioural</a:t>
            </a:r>
            <a:r>
              <a:rPr lang="en-US" sz="2600" dirty="0"/>
              <a:t> statements</a:t>
            </a:r>
            <a:endParaRPr lang="en-ZA" sz="2600" dirty="0"/>
          </a:p>
        </p:txBody>
      </p:sp>
      <p:sp>
        <p:nvSpPr>
          <p:cNvPr id="4" name="Vertical Text Placeholder 3">
            <a:extLst>
              <a:ext uri="{FF2B5EF4-FFF2-40B4-BE49-F238E27FC236}">
                <a16:creationId xmlns:a16="http://schemas.microsoft.com/office/drawing/2014/main" id="{ED4567BB-A26C-4B8A-8963-D3D0C7F1B9B1}"/>
              </a:ext>
            </a:extLst>
          </p:cNvPr>
          <p:cNvSpPr>
            <a:spLocks noGrp="1"/>
          </p:cNvSpPr>
          <p:nvPr>
            <p:ph type="body" orient="vert" idx="10"/>
          </p:nvPr>
        </p:nvSpPr>
        <p:spPr>
          <a:xfrm rot="16200000">
            <a:off x="7531025" y="1576923"/>
            <a:ext cx="3593306" cy="4581049"/>
          </a:xfrm>
        </p:spPr>
        <p:txBody>
          <a:bodyPr>
            <a:normAutofit/>
          </a:bodyPr>
          <a:lstStyle/>
          <a:p>
            <a:pPr marL="0" indent="0">
              <a:buNone/>
            </a:pPr>
            <a:r>
              <a:rPr lang="en-US" b="1" dirty="0"/>
              <a:t>What it isn’t</a:t>
            </a:r>
          </a:p>
          <a:p>
            <a:r>
              <a:rPr lang="en-US" sz="2400" dirty="0"/>
              <a:t>Merely labels</a:t>
            </a:r>
          </a:p>
          <a:p>
            <a:r>
              <a:rPr lang="en-US" sz="2400" dirty="0"/>
              <a:t>Single words next to parts of evidence</a:t>
            </a:r>
          </a:p>
          <a:p>
            <a:r>
              <a:rPr lang="en-US" sz="2400" dirty="0"/>
              <a:t>Scribbles on evidence</a:t>
            </a:r>
          </a:p>
          <a:p>
            <a:r>
              <a:rPr lang="en-US" sz="2400" dirty="0"/>
              <a:t>Lacking links to </a:t>
            </a:r>
            <a:r>
              <a:rPr lang="en-US" sz="2400" dirty="0" err="1"/>
              <a:t>behavioural</a:t>
            </a:r>
            <a:r>
              <a:rPr lang="en-US" sz="2400" dirty="0"/>
              <a:t> statements</a:t>
            </a:r>
            <a:endParaRPr lang="en-ZA" sz="2400" dirty="0"/>
          </a:p>
        </p:txBody>
      </p:sp>
      <p:sp>
        <p:nvSpPr>
          <p:cNvPr id="5" name="Rounded Rectangle 9">
            <a:extLst>
              <a:ext uri="{FF2B5EF4-FFF2-40B4-BE49-F238E27FC236}">
                <a16:creationId xmlns:a16="http://schemas.microsoft.com/office/drawing/2014/main" id="{4EBD1BD8-C0F8-492A-ABC7-D6F3A339685F}"/>
              </a:ext>
            </a:extLst>
          </p:cNvPr>
          <p:cNvSpPr/>
          <p:nvPr/>
        </p:nvSpPr>
        <p:spPr>
          <a:xfrm>
            <a:off x="6304486" y="481192"/>
            <a:ext cx="3096344" cy="990850"/>
          </a:xfrm>
          <a:prstGeom prst="roundRect">
            <a:avLst>
              <a:gd name="adj" fmla="val 10000"/>
            </a:avLst>
          </a:prstGeom>
          <a:solidFill>
            <a:schemeClr val="tx1">
              <a:lumMod val="6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r>
              <a:rPr lang="en-ZA" sz="4800" dirty="0"/>
              <a:t>Annotated</a:t>
            </a:r>
            <a:endParaRPr lang="es-419" sz="4800" dirty="0"/>
          </a:p>
        </p:txBody>
      </p:sp>
      <p:pic>
        <p:nvPicPr>
          <p:cNvPr id="6" name="Picture 5">
            <a:extLst>
              <a:ext uri="{FF2B5EF4-FFF2-40B4-BE49-F238E27FC236}">
                <a16:creationId xmlns:a16="http://schemas.microsoft.com/office/drawing/2014/main" id="{F6E2D4B4-90D7-4F9E-A192-C78A69EB4113}"/>
              </a:ext>
            </a:extLst>
          </p:cNvPr>
          <p:cNvPicPr>
            <a:picLocks noChangeAspect="1"/>
          </p:cNvPicPr>
          <p:nvPr/>
        </p:nvPicPr>
        <p:blipFill>
          <a:blip r:embed="rId3"/>
          <a:stretch>
            <a:fillRect/>
          </a:stretch>
        </p:blipFill>
        <p:spPr>
          <a:xfrm>
            <a:off x="4549369" y="504344"/>
            <a:ext cx="1744311" cy="969457"/>
          </a:xfrm>
          <a:prstGeom prst="rect">
            <a:avLst/>
          </a:prstGeom>
        </p:spPr>
      </p:pic>
      <p:pic>
        <p:nvPicPr>
          <p:cNvPr id="7" name="Picture 6">
            <a:extLst>
              <a:ext uri="{FF2B5EF4-FFF2-40B4-BE49-F238E27FC236}">
                <a16:creationId xmlns:a16="http://schemas.microsoft.com/office/drawing/2014/main" id="{CE3D4FAB-035D-4DFD-9815-63325CAC4408}"/>
              </a:ext>
            </a:extLst>
          </p:cNvPr>
          <p:cNvPicPr>
            <a:picLocks noChangeAspect="1"/>
          </p:cNvPicPr>
          <p:nvPr/>
        </p:nvPicPr>
        <p:blipFill>
          <a:blip r:embed="rId4"/>
          <a:stretch>
            <a:fillRect/>
          </a:stretch>
        </p:blipFill>
        <p:spPr>
          <a:xfrm>
            <a:off x="2817641" y="-1464360"/>
            <a:ext cx="1913537" cy="3381582"/>
          </a:xfrm>
          <a:prstGeom prst="rect">
            <a:avLst/>
          </a:prstGeom>
        </p:spPr>
      </p:pic>
      <p:sp>
        <p:nvSpPr>
          <p:cNvPr id="8" name="Vertical Text Placeholder 2">
            <a:extLst>
              <a:ext uri="{FF2B5EF4-FFF2-40B4-BE49-F238E27FC236}">
                <a16:creationId xmlns:a16="http://schemas.microsoft.com/office/drawing/2014/main" id="{FC85CB49-839F-4364-9846-E92248FC3E33}"/>
              </a:ext>
            </a:extLst>
          </p:cNvPr>
          <p:cNvSpPr txBox="1">
            <a:spLocks/>
          </p:cNvSpPr>
          <p:nvPr/>
        </p:nvSpPr>
        <p:spPr>
          <a:xfrm rot="16200000">
            <a:off x="6206070" y="1822910"/>
            <a:ext cx="1084568" cy="8766951"/>
          </a:xfrm>
          <a:prstGeom prst="rect">
            <a:avLst/>
          </a:prstGeom>
          <a:solidFill>
            <a:schemeClr val="bg2"/>
          </a:solidFill>
        </p:spPr>
        <p:txBody>
          <a:bodyPr vert="eaVert" lIns="91440" tIns="45720" rIns="91440" bIns="45720" rtlCol="0">
            <a:normAutofit fontScale="92500"/>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Must tell a </a:t>
            </a:r>
            <a:r>
              <a:rPr lang="en-US" u="sng" dirty="0"/>
              <a:t>story!</a:t>
            </a:r>
          </a:p>
          <a:p>
            <a:pPr marL="0" indent="0">
              <a:buFont typeface="Arial" panose="020B0604020202020204" pitchFamily="34" charset="0"/>
              <a:buNone/>
            </a:pPr>
            <a:r>
              <a:rPr lang="en-US" dirty="0"/>
              <a:t>And the story is “What has been done to show </a:t>
            </a:r>
            <a:r>
              <a:rPr lang="en-US" dirty="0" err="1"/>
              <a:t>behaviour</a:t>
            </a:r>
            <a:r>
              <a:rPr lang="en-US" dirty="0"/>
              <a:t>”</a:t>
            </a:r>
            <a:endParaRPr lang="en-ZA" dirty="0"/>
          </a:p>
        </p:txBody>
      </p:sp>
      <p:sp>
        <p:nvSpPr>
          <p:cNvPr id="9" name="Right Arrow 6">
            <a:extLst>
              <a:ext uri="{FF2B5EF4-FFF2-40B4-BE49-F238E27FC236}">
                <a16:creationId xmlns:a16="http://schemas.microsoft.com/office/drawing/2014/main" id="{99B9B431-C6B1-49D5-AE93-BDC9B14F41D1}"/>
              </a:ext>
            </a:extLst>
          </p:cNvPr>
          <p:cNvSpPr/>
          <p:nvPr/>
        </p:nvSpPr>
        <p:spPr>
          <a:xfrm>
            <a:off x="1337988" y="5876693"/>
            <a:ext cx="700893"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A23685CE-64DF-46A0-8F93-50DB6DC3F8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4581" y="1377896"/>
            <a:ext cx="2202838" cy="1237179"/>
          </a:xfrm>
          <a:prstGeom prst="rect">
            <a:avLst/>
          </a:prstGeom>
        </p:spPr>
      </p:pic>
    </p:spTree>
    <p:extLst>
      <p:ext uri="{BB962C8B-B14F-4D97-AF65-F5344CB8AC3E}">
        <p14:creationId xmlns:p14="http://schemas.microsoft.com/office/powerpoint/2010/main" val="27705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A2A02-A3CC-461C-9A08-4AAC4AD2B05D}"/>
              </a:ext>
            </a:extLst>
          </p:cNvPr>
          <p:cNvSpPr>
            <a:spLocks noGrp="1"/>
          </p:cNvSpPr>
          <p:nvPr>
            <p:ph type="title"/>
          </p:nvPr>
        </p:nvSpPr>
        <p:spPr/>
        <p:txBody>
          <a:bodyPr>
            <a:normAutofit fontScale="90000"/>
          </a:bodyPr>
          <a:lstStyle/>
          <a:p>
            <a:r>
              <a:rPr lang="en-US" dirty="0"/>
              <a:t>Annotation of the date on a prescription</a:t>
            </a:r>
            <a:endParaRPr lang="en-ZA" dirty="0"/>
          </a:p>
        </p:txBody>
      </p:sp>
      <p:sp>
        <p:nvSpPr>
          <p:cNvPr id="3" name="Content Placeholder 2">
            <a:extLst>
              <a:ext uri="{FF2B5EF4-FFF2-40B4-BE49-F238E27FC236}">
                <a16:creationId xmlns:a16="http://schemas.microsoft.com/office/drawing/2014/main" id="{8AEA4EF6-361A-4541-8741-8F195EAECE53}"/>
              </a:ext>
            </a:extLst>
          </p:cNvPr>
          <p:cNvSpPr>
            <a:spLocks noGrp="1"/>
          </p:cNvSpPr>
          <p:nvPr>
            <p:ph sz="half" idx="1"/>
          </p:nvPr>
        </p:nvSpPr>
        <p:spPr>
          <a:xfrm>
            <a:off x="838200" y="1825625"/>
            <a:ext cx="5181600" cy="1603375"/>
          </a:xfrm>
        </p:spPr>
        <p:txBody>
          <a:bodyPr/>
          <a:lstStyle/>
          <a:p>
            <a:r>
              <a:rPr lang="en-US" u="sng" dirty="0"/>
              <a:t>Meaningful annotation</a:t>
            </a:r>
          </a:p>
          <a:p>
            <a:endParaRPr lang="en-US" dirty="0"/>
          </a:p>
          <a:p>
            <a:r>
              <a:rPr lang="en-US" dirty="0"/>
              <a:t>20/01/2025</a:t>
            </a:r>
            <a:endParaRPr lang="en-ZA" dirty="0"/>
          </a:p>
        </p:txBody>
      </p:sp>
      <p:sp>
        <p:nvSpPr>
          <p:cNvPr id="4" name="Content Placeholder 3">
            <a:extLst>
              <a:ext uri="{FF2B5EF4-FFF2-40B4-BE49-F238E27FC236}">
                <a16:creationId xmlns:a16="http://schemas.microsoft.com/office/drawing/2014/main" id="{1049BE62-6B74-4326-9BD8-89BD3789E5CD}"/>
              </a:ext>
            </a:extLst>
          </p:cNvPr>
          <p:cNvSpPr>
            <a:spLocks noGrp="1"/>
          </p:cNvSpPr>
          <p:nvPr>
            <p:ph sz="half" idx="2"/>
          </p:nvPr>
        </p:nvSpPr>
        <p:spPr>
          <a:xfrm>
            <a:off x="6172200" y="1825625"/>
            <a:ext cx="5181600" cy="1603375"/>
          </a:xfrm>
        </p:spPr>
        <p:txBody>
          <a:bodyPr/>
          <a:lstStyle/>
          <a:p>
            <a:r>
              <a:rPr lang="en-US" u="sng" dirty="0"/>
              <a:t>Annotation with no value</a:t>
            </a:r>
          </a:p>
          <a:p>
            <a:endParaRPr lang="en-US" dirty="0"/>
          </a:p>
          <a:p>
            <a:r>
              <a:rPr lang="en-US" dirty="0"/>
              <a:t>20/01/2025</a:t>
            </a:r>
            <a:endParaRPr lang="en-ZA" dirty="0"/>
          </a:p>
        </p:txBody>
      </p:sp>
      <p:sp>
        <p:nvSpPr>
          <p:cNvPr id="5" name="Content Placeholder 3">
            <a:extLst>
              <a:ext uri="{FF2B5EF4-FFF2-40B4-BE49-F238E27FC236}">
                <a16:creationId xmlns:a16="http://schemas.microsoft.com/office/drawing/2014/main" id="{4DFC69A4-0A7F-4BC1-8C2E-FC8366BCAF40}"/>
              </a:ext>
            </a:extLst>
          </p:cNvPr>
          <p:cNvSpPr txBox="1">
            <a:spLocks/>
          </p:cNvSpPr>
          <p:nvPr/>
        </p:nvSpPr>
        <p:spPr>
          <a:xfrm>
            <a:off x="838200" y="4363416"/>
            <a:ext cx="4777409" cy="199180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solidFill>
                  <a:srgbClr val="C00000"/>
                </a:solidFill>
              </a:rPr>
              <a:t>For a prescription to be valid, it must be presented for dispensing within one month after it was written. This prescription is thus valid.</a:t>
            </a:r>
            <a:endParaRPr lang="en-ZA" i="1" dirty="0">
              <a:solidFill>
                <a:srgbClr val="C00000"/>
              </a:solidFill>
            </a:endParaRPr>
          </a:p>
        </p:txBody>
      </p:sp>
      <p:sp>
        <p:nvSpPr>
          <p:cNvPr id="6" name="Content Placeholder 3">
            <a:extLst>
              <a:ext uri="{FF2B5EF4-FFF2-40B4-BE49-F238E27FC236}">
                <a16:creationId xmlns:a16="http://schemas.microsoft.com/office/drawing/2014/main" id="{159EA4BD-9E6C-4194-9C8B-F5D5D99E2563}"/>
              </a:ext>
            </a:extLst>
          </p:cNvPr>
          <p:cNvSpPr txBox="1">
            <a:spLocks/>
          </p:cNvSpPr>
          <p:nvPr/>
        </p:nvSpPr>
        <p:spPr>
          <a:xfrm>
            <a:off x="6096000" y="4363415"/>
            <a:ext cx="5181600" cy="1603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solidFill>
                  <a:srgbClr val="C00000"/>
                </a:solidFill>
              </a:rPr>
              <a:t>This is the date of the prescription.</a:t>
            </a:r>
            <a:endParaRPr lang="en-ZA" i="1" dirty="0">
              <a:solidFill>
                <a:srgbClr val="C00000"/>
              </a:solidFill>
            </a:endParaRPr>
          </a:p>
        </p:txBody>
      </p:sp>
      <p:sp>
        <p:nvSpPr>
          <p:cNvPr id="7" name="Arrow: Down 6">
            <a:extLst>
              <a:ext uri="{FF2B5EF4-FFF2-40B4-BE49-F238E27FC236}">
                <a16:creationId xmlns:a16="http://schemas.microsoft.com/office/drawing/2014/main" id="{54FCD38F-062D-4D3E-9848-A8C8907507AA}"/>
              </a:ext>
            </a:extLst>
          </p:cNvPr>
          <p:cNvSpPr/>
          <p:nvPr/>
        </p:nvSpPr>
        <p:spPr>
          <a:xfrm>
            <a:off x="1713198" y="3413464"/>
            <a:ext cx="566530" cy="824948"/>
          </a:xfrm>
          <a:prstGeom prst="downArrow">
            <a:avLst/>
          </a:prstGeom>
          <a:solidFill>
            <a:schemeClr val="accent1">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Arrow: Down 7">
            <a:extLst>
              <a:ext uri="{FF2B5EF4-FFF2-40B4-BE49-F238E27FC236}">
                <a16:creationId xmlns:a16="http://schemas.microsoft.com/office/drawing/2014/main" id="{CC692C71-2DB2-4812-8589-3578F6A4EE09}"/>
              </a:ext>
            </a:extLst>
          </p:cNvPr>
          <p:cNvSpPr/>
          <p:nvPr/>
        </p:nvSpPr>
        <p:spPr>
          <a:xfrm>
            <a:off x="7116241" y="3413464"/>
            <a:ext cx="566530" cy="824948"/>
          </a:xfrm>
          <a:prstGeom prst="downArrow">
            <a:avLst/>
          </a:prstGeom>
          <a:solidFill>
            <a:schemeClr val="accent1">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167437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B1232-E09B-41BD-A42A-49F69137E646}"/>
              </a:ext>
            </a:extLst>
          </p:cNvPr>
          <p:cNvSpPr>
            <a:spLocks noGrp="1"/>
          </p:cNvSpPr>
          <p:nvPr>
            <p:ph type="title"/>
          </p:nvPr>
        </p:nvSpPr>
        <p:spPr/>
        <p:txBody>
          <a:bodyPr/>
          <a:lstStyle/>
          <a:p>
            <a:r>
              <a:rPr lang="en-US" dirty="0"/>
              <a:t>Example of a submission</a:t>
            </a:r>
            <a:endParaRPr lang="en-ZA" dirty="0"/>
          </a:p>
        </p:txBody>
      </p:sp>
      <p:sp>
        <p:nvSpPr>
          <p:cNvPr id="8" name="TextBox 7">
            <a:extLst>
              <a:ext uri="{FF2B5EF4-FFF2-40B4-BE49-F238E27FC236}">
                <a16:creationId xmlns:a16="http://schemas.microsoft.com/office/drawing/2014/main" id="{36DDAA3E-90E2-5C27-B39F-B5FDDDACFB78}"/>
              </a:ext>
            </a:extLst>
          </p:cNvPr>
          <p:cNvSpPr txBox="1"/>
          <p:nvPr/>
        </p:nvSpPr>
        <p:spPr>
          <a:xfrm>
            <a:off x="89452" y="1807668"/>
            <a:ext cx="5237150" cy="646331"/>
          </a:xfrm>
          <a:prstGeom prst="rect">
            <a:avLst/>
          </a:prstGeom>
          <a:solidFill>
            <a:schemeClr val="accent1">
              <a:lumMod val="40000"/>
              <a:lumOff val="60000"/>
            </a:schemeClr>
          </a:solidFill>
        </p:spPr>
        <p:txBody>
          <a:bodyPr wrap="square" rtlCol="0">
            <a:spAutoFit/>
          </a:bodyPr>
          <a:lstStyle/>
          <a:p>
            <a:pPr algn="ctr"/>
            <a:r>
              <a:rPr lang="en-ZA" sz="3600" b="1" dirty="0">
                <a:latin typeface="Arial" panose="020B0604020202020204" pitchFamily="34" charset="0"/>
                <a:cs typeface="Arial" panose="020B0604020202020204" pitchFamily="34" charset="0"/>
              </a:rPr>
              <a:t>Reflection</a:t>
            </a:r>
            <a:r>
              <a:rPr lang="en-ZA" sz="2400" dirty="0"/>
              <a:t> </a:t>
            </a:r>
          </a:p>
        </p:txBody>
      </p:sp>
      <p:sp>
        <p:nvSpPr>
          <p:cNvPr id="11" name="TextBox 10">
            <a:extLst>
              <a:ext uri="{FF2B5EF4-FFF2-40B4-BE49-F238E27FC236}">
                <a16:creationId xmlns:a16="http://schemas.microsoft.com/office/drawing/2014/main" id="{11F8E93D-5FD9-7780-93DC-3C0FDB4B0515}"/>
              </a:ext>
            </a:extLst>
          </p:cNvPr>
          <p:cNvSpPr txBox="1"/>
          <p:nvPr/>
        </p:nvSpPr>
        <p:spPr>
          <a:xfrm>
            <a:off x="5752730" y="1807668"/>
            <a:ext cx="5956918" cy="646331"/>
          </a:xfrm>
          <a:prstGeom prst="rect">
            <a:avLst/>
          </a:prstGeom>
          <a:solidFill>
            <a:schemeClr val="accent1">
              <a:lumMod val="40000"/>
              <a:lumOff val="60000"/>
            </a:schemeClr>
          </a:solidFill>
          <a:ln>
            <a:solidFill>
              <a:schemeClr val="bg1">
                <a:lumMod val="95000"/>
              </a:schemeClr>
            </a:solidFill>
          </a:ln>
        </p:spPr>
        <p:txBody>
          <a:bodyPr wrap="square" rtlCol="0">
            <a:spAutoFit/>
          </a:bodyPr>
          <a:lstStyle/>
          <a:p>
            <a:pPr algn="ctr"/>
            <a:r>
              <a:rPr lang="en-ZA" sz="3600" b="1" dirty="0">
                <a:latin typeface="Arial" panose="020B0604020202020204" pitchFamily="34" charset="0"/>
                <a:cs typeface="Arial" panose="020B0604020202020204" pitchFamily="34" charset="0"/>
              </a:rPr>
              <a:t>Planning</a:t>
            </a:r>
            <a:endParaRPr lang="en-ZA" b="1" dirty="0">
              <a:latin typeface="Arial" panose="020B0604020202020204" pitchFamily="34" charset="0"/>
              <a:cs typeface="Arial" panose="020B0604020202020204" pitchFamily="34" charset="0"/>
            </a:endParaRPr>
          </a:p>
        </p:txBody>
      </p:sp>
      <p:pic>
        <p:nvPicPr>
          <p:cNvPr id="15" name="Content Placeholder 14">
            <a:extLst>
              <a:ext uri="{FF2B5EF4-FFF2-40B4-BE49-F238E27FC236}">
                <a16:creationId xmlns:a16="http://schemas.microsoft.com/office/drawing/2014/main" id="{04D0660D-9893-F623-4696-2B0FD3E5C255}"/>
              </a:ext>
            </a:extLst>
          </p:cNvPr>
          <p:cNvPicPr>
            <a:picLocks noGrp="1" noChangeAspect="1"/>
          </p:cNvPicPr>
          <p:nvPr>
            <p:ph sz="half" idx="1"/>
          </p:nvPr>
        </p:nvPicPr>
        <p:blipFill>
          <a:blip r:embed="rId3"/>
          <a:stretch>
            <a:fillRect/>
          </a:stretch>
        </p:blipFill>
        <p:spPr>
          <a:xfrm>
            <a:off x="89452" y="2414442"/>
            <a:ext cx="5237150" cy="3940782"/>
          </a:xfrm>
          <a:ln>
            <a:solidFill>
              <a:schemeClr val="accent1">
                <a:shade val="15000"/>
              </a:schemeClr>
            </a:solidFill>
          </a:ln>
        </p:spPr>
      </p:pic>
      <p:pic>
        <p:nvPicPr>
          <p:cNvPr id="17" name="Picture 16">
            <a:extLst>
              <a:ext uri="{FF2B5EF4-FFF2-40B4-BE49-F238E27FC236}">
                <a16:creationId xmlns:a16="http://schemas.microsoft.com/office/drawing/2014/main" id="{A46BA748-58D1-DB96-04BD-59AF43B1F119}"/>
              </a:ext>
            </a:extLst>
          </p:cNvPr>
          <p:cNvPicPr>
            <a:picLocks noChangeAspect="1"/>
          </p:cNvPicPr>
          <p:nvPr/>
        </p:nvPicPr>
        <p:blipFill>
          <a:blip r:embed="rId4"/>
          <a:stretch>
            <a:fillRect/>
          </a:stretch>
        </p:blipFill>
        <p:spPr>
          <a:xfrm>
            <a:off x="5752730" y="2414442"/>
            <a:ext cx="5956918" cy="3149506"/>
          </a:xfrm>
          <a:prstGeom prst="rect">
            <a:avLst/>
          </a:prstGeom>
          <a:ln>
            <a:solidFill>
              <a:schemeClr val="accent1">
                <a:shade val="15000"/>
              </a:schemeClr>
            </a:solidFill>
          </a:ln>
        </p:spPr>
      </p:pic>
    </p:spTree>
    <p:extLst>
      <p:ext uri="{BB962C8B-B14F-4D97-AF65-F5344CB8AC3E}">
        <p14:creationId xmlns:p14="http://schemas.microsoft.com/office/powerpoint/2010/main" val="2648490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4047C-91FD-4127-939C-8B0BE1E95304}"/>
              </a:ext>
            </a:extLst>
          </p:cNvPr>
          <p:cNvSpPr>
            <a:spLocks noGrp="1"/>
          </p:cNvSpPr>
          <p:nvPr>
            <p:ph type="title"/>
          </p:nvPr>
        </p:nvSpPr>
        <p:spPr>
          <a:xfrm>
            <a:off x="1305017" y="372442"/>
            <a:ext cx="6477437" cy="775417"/>
          </a:xfrm>
        </p:spPr>
        <p:txBody>
          <a:bodyPr>
            <a:normAutofit fontScale="90000"/>
          </a:bodyPr>
          <a:lstStyle/>
          <a:p>
            <a:r>
              <a:rPr lang="en-ZA" dirty="0"/>
              <a:t>Example of a submission</a:t>
            </a:r>
          </a:p>
        </p:txBody>
      </p:sp>
      <p:pic>
        <p:nvPicPr>
          <p:cNvPr id="11" name="Content Placeholder 10">
            <a:extLst>
              <a:ext uri="{FF2B5EF4-FFF2-40B4-BE49-F238E27FC236}">
                <a16:creationId xmlns:a16="http://schemas.microsoft.com/office/drawing/2014/main" id="{D3047B92-4FED-424B-2D94-12DD84ECE1CB}"/>
              </a:ext>
            </a:extLst>
          </p:cNvPr>
          <p:cNvPicPr>
            <a:picLocks noGrp="1" noChangeAspect="1"/>
          </p:cNvPicPr>
          <p:nvPr>
            <p:ph sz="half" idx="1"/>
          </p:nvPr>
        </p:nvPicPr>
        <p:blipFill>
          <a:blip r:embed="rId3"/>
          <a:stretch>
            <a:fillRect/>
          </a:stretch>
        </p:blipFill>
        <p:spPr>
          <a:xfrm>
            <a:off x="1305017" y="1900059"/>
            <a:ext cx="9419208" cy="3980527"/>
          </a:xfrm>
          <a:ln>
            <a:solidFill>
              <a:schemeClr val="bg2">
                <a:lumMod val="90000"/>
              </a:schemeClr>
            </a:solidFill>
          </a:ln>
        </p:spPr>
      </p:pic>
      <p:sp>
        <p:nvSpPr>
          <p:cNvPr id="3" name="TextBox 2">
            <a:extLst>
              <a:ext uri="{FF2B5EF4-FFF2-40B4-BE49-F238E27FC236}">
                <a16:creationId xmlns:a16="http://schemas.microsoft.com/office/drawing/2014/main" id="{501A5AE2-A977-3E9A-E530-CB051ACC76EB}"/>
              </a:ext>
            </a:extLst>
          </p:cNvPr>
          <p:cNvSpPr txBox="1"/>
          <p:nvPr/>
        </p:nvSpPr>
        <p:spPr>
          <a:xfrm>
            <a:off x="1305017" y="1253728"/>
            <a:ext cx="9419208" cy="646331"/>
          </a:xfrm>
          <a:prstGeom prst="rect">
            <a:avLst/>
          </a:prstGeom>
          <a:solidFill>
            <a:schemeClr val="accent1">
              <a:lumMod val="40000"/>
              <a:lumOff val="60000"/>
            </a:schemeClr>
          </a:solidFill>
        </p:spPr>
        <p:txBody>
          <a:bodyPr wrap="square" rtlCol="0">
            <a:spAutoFit/>
          </a:bodyPr>
          <a:lstStyle/>
          <a:p>
            <a:pPr algn="ctr"/>
            <a:r>
              <a:rPr lang="en-ZA" sz="3600" b="1" dirty="0">
                <a:latin typeface="Arial" panose="020B0604020202020204" pitchFamily="34" charset="0"/>
                <a:cs typeface="Arial" panose="020B0604020202020204" pitchFamily="34" charset="0"/>
              </a:rPr>
              <a:t>Implementation</a:t>
            </a:r>
            <a:r>
              <a:rPr lang="en-ZA" sz="2400" dirty="0"/>
              <a:t> </a:t>
            </a:r>
          </a:p>
        </p:txBody>
      </p:sp>
    </p:spTree>
    <p:extLst>
      <p:ext uri="{BB962C8B-B14F-4D97-AF65-F5344CB8AC3E}">
        <p14:creationId xmlns:p14="http://schemas.microsoft.com/office/powerpoint/2010/main" val="1614909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F9B5-97CF-6791-54DC-93E642CBD11A}"/>
              </a:ext>
            </a:extLst>
          </p:cNvPr>
          <p:cNvSpPr>
            <a:spLocks noGrp="1"/>
          </p:cNvSpPr>
          <p:nvPr>
            <p:ph type="title"/>
          </p:nvPr>
        </p:nvSpPr>
        <p:spPr>
          <a:xfrm>
            <a:off x="1400810" y="198317"/>
            <a:ext cx="10515600" cy="865239"/>
          </a:xfrm>
        </p:spPr>
        <p:txBody>
          <a:bodyPr/>
          <a:lstStyle/>
          <a:p>
            <a:r>
              <a:rPr lang="en-ZA" dirty="0"/>
              <a:t>Example of a submission</a:t>
            </a:r>
          </a:p>
        </p:txBody>
      </p:sp>
      <p:pic>
        <p:nvPicPr>
          <p:cNvPr id="4" name="Content Placeholder 6">
            <a:extLst>
              <a:ext uri="{FF2B5EF4-FFF2-40B4-BE49-F238E27FC236}">
                <a16:creationId xmlns:a16="http://schemas.microsoft.com/office/drawing/2014/main" id="{A1E40E89-70C3-197F-4B04-3A3E507C59C4}"/>
              </a:ext>
            </a:extLst>
          </p:cNvPr>
          <p:cNvPicPr>
            <a:picLocks noGrp="1" noChangeAspect="1"/>
          </p:cNvPicPr>
          <p:nvPr>
            <p:ph sz="half" idx="4294967295"/>
          </p:nvPr>
        </p:nvPicPr>
        <p:blipFill>
          <a:blip r:embed="rId2"/>
          <a:stretch>
            <a:fillRect/>
          </a:stretch>
        </p:blipFill>
        <p:spPr>
          <a:xfrm>
            <a:off x="1269839" y="1627485"/>
            <a:ext cx="4825344" cy="3005088"/>
          </a:xfrm>
          <a:prstGeom prst="rect">
            <a:avLst/>
          </a:prstGeom>
        </p:spPr>
      </p:pic>
      <p:pic>
        <p:nvPicPr>
          <p:cNvPr id="5" name="Picture 4">
            <a:extLst>
              <a:ext uri="{FF2B5EF4-FFF2-40B4-BE49-F238E27FC236}">
                <a16:creationId xmlns:a16="http://schemas.microsoft.com/office/drawing/2014/main" id="{7DF17921-F42B-D823-260B-B86203D77F24}"/>
              </a:ext>
            </a:extLst>
          </p:cNvPr>
          <p:cNvPicPr>
            <a:picLocks noChangeAspect="1"/>
          </p:cNvPicPr>
          <p:nvPr/>
        </p:nvPicPr>
        <p:blipFill>
          <a:blip r:embed="rId3"/>
          <a:stretch>
            <a:fillRect/>
          </a:stretch>
        </p:blipFill>
        <p:spPr>
          <a:xfrm>
            <a:off x="1269838" y="4632573"/>
            <a:ext cx="4825345" cy="2138560"/>
          </a:xfrm>
          <a:prstGeom prst="rect">
            <a:avLst/>
          </a:prstGeom>
        </p:spPr>
      </p:pic>
      <p:pic>
        <p:nvPicPr>
          <p:cNvPr id="7" name="Picture 6">
            <a:extLst>
              <a:ext uri="{FF2B5EF4-FFF2-40B4-BE49-F238E27FC236}">
                <a16:creationId xmlns:a16="http://schemas.microsoft.com/office/drawing/2014/main" id="{C87D1044-DC62-1BD7-8DE9-D76541498587}"/>
              </a:ext>
            </a:extLst>
          </p:cNvPr>
          <p:cNvPicPr>
            <a:picLocks noChangeAspect="1"/>
          </p:cNvPicPr>
          <p:nvPr/>
        </p:nvPicPr>
        <p:blipFill>
          <a:blip r:embed="rId4"/>
          <a:stretch>
            <a:fillRect/>
          </a:stretch>
        </p:blipFill>
        <p:spPr>
          <a:xfrm>
            <a:off x="6747028" y="4632573"/>
            <a:ext cx="5038407" cy="2138560"/>
          </a:xfrm>
          <a:prstGeom prst="rect">
            <a:avLst/>
          </a:prstGeom>
        </p:spPr>
      </p:pic>
      <p:pic>
        <p:nvPicPr>
          <p:cNvPr id="8" name="Content Placeholder 5">
            <a:extLst>
              <a:ext uri="{FF2B5EF4-FFF2-40B4-BE49-F238E27FC236}">
                <a16:creationId xmlns:a16="http://schemas.microsoft.com/office/drawing/2014/main" id="{BD4FB8D8-39B4-37D8-3B3D-9C8DB4E32171}"/>
              </a:ext>
            </a:extLst>
          </p:cNvPr>
          <p:cNvPicPr>
            <a:picLocks noGrp="1" noChangeAspect="1"/>
          </p:cNvPicPr>
          <p:nvPr>
            <p:ph sz="half" idx="4294967295"/>
          </p:nvPr>
        </p:nvPicPr>
        <p:blipFill>
          <a:blip r:embed="rId5"/>
          <a:stretch>
            <a:fillRect/>
          </a:stretch>
        </p:blipFill>
        <p:spPr>
          <a:xfrm>
            <a:off x="6747028" y="1584361"/>
            <a:ext cx="5038407" cy="3168430"/>
          </a:xfrm>
        </p:spPr>
      </p:pic>
      <p:sp>
        <p:nvSpPr>
          <p:cNvPr id="9" name="TextBox 8">
            <a:extLst>
              <a:ext uri="{FF2B5EF4-FFF2-40B4-BE49-F238E27FC236}">
                <a16:creationId xmlns:a16="http://schemas.microsoft.com/office/drawing/2014/main" id="{66B18383-0B62-976B-B41A-AE6F18CD3C5B}"/>
              </a:ext>
            </a:extLst>
          </p:cNvPr>
          <p:cNvSpPr txBox="1"/>
          <p:nvPr/>
        </p:nvSpPr>
        <p:spPr>
          <a:xfrm>
            <a:off x="1269838" y="981154"/>
            <a:ext cx="10515598" cy="646331"/>
          </a:xfrm>
          <a:prstGeom prst="rect">
            <a:avLst/>
          </a:prstGeom>
          <a:solidFill>
            <a:schemeClr val="accent1">
              <a:lumMod val="40000"/>
              <a:lumOff val="60000"/>
            </a:schemeClr>
          </a:solidFill>
        </p:spPr>
        <p:txBody>
          <a:bodyPr wrap="square" rtlCol="0">
            <a:spAutoFit/>
          </a:bodyPr>
          <a:lstStyle/>
          <a:p>
            <a:pPr algn="ctr"/>
            <a:r>
              <a:rPr lang="en-ZA" sz="3600" b="1" dirty="0">
                <a:latin typeface="Arial" panose="020B0604020202020204" pitchFamily="34" charset="0"/>
                <a:cs typeface="Arial" panose="020B0604020202020204" pitchFamily="34" charset="0"/>
              </a:rPr>
              <a:t>Evidence</a:t>
            </a:r>
            <a:r>
              <a:rPr lang="en-ZA" sz="2400" dirty="0"/>
              <a:t> </a:t>
            </a:r>
          </a:p>
        </p:txBody>
      </p:sp>
    </p:spTree>
    <p:extLst>
      <p:ext uri="{BB962C8B-B14F-4D97-AF65-F5344CB8AC3E}">
        <p14:creationId xmlns:p14="http://schemas.microsoft.com/office/powerpoint/2010/main" val="4035913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6EA6F-EB3F-16A1-899B-400D1F4AD8E9}"/>
              </a:ext>
            </a:extLst>
          </p:cNvPr>
          <p:cNvPicPr>
            <a:picLocks noChangeAspect="1"/>
          </p:cNvPicPr>
          <p:nvPr/>
        </p:nvPicPr>
        <p:blipFill>
          <a:blip r:embed="rId3"/>
          <a:stretch>
            <a:fillRect/>
          </a:stretch>
        </p:blipFill>
        <p:spPr>
          <a:xfrm>
            <a:off x="1058549" y="53138"/>
            <a:ext cx="3963688" cy="3974216"/>
          </a:xfrm>
          <a:prstGeom prst="rect">
            <a:avLst/>
          </a:prstGeom>
        </p:spPr>
      </p:pic>
      <p:pic>
        <p:nvPicPr>
          <p:cNvPr id="7" name="Picture 6">
            <a:extLst>
              <a:ext uri="{FF2B5EF4-FFF2-40B4-BE49-F238E27FC236}">
                <a16:creationId xmlns:a16="http://schemas.microsoft.com/office/drawing/2014/main" id="{BF6C624F-5F31-F03D-60F2-FB406BCB8D46}"/>
              </a:ext>
            </a:extLst>
          </p:cNvPr>
          <p:cNvPicPr>
            <a:picLocks noChangeAspect="1"/>
          </p:cNvPicPr>
          <p:nvPr/>
        </p:nvPicPr>
        <p:blipFill>
          <a:blip r:embed="rId4"/>
          <a:stretch>
            <a:fillRect/>
          </a:stretch>
        </p:blipFill>
        <p:spPr>
          <a:xfrm>
            <a:off x="5103153" y="53138"/>
            <a:ext cx="4006492" cy="3974216"/>
          </a:xfrm>
          <a:prstGeom prst="rect">
            <a:avLst/>
          </a:prstGeom>
        </p:spPr>
      </p:pic>
      <p:pic>
        <p:nvPicPr>
          <p:cNvPr id="9" name="Picture 8">
            <a:extLst>
              <a:ext uri="{FF2B5EF4-FFF2-40B4-BE49-F238E27FC236}">
                <a16:creationId xmlns:a16="http://schemas.microsoft.com/office/drawing/2014/main" id="{9AD61E74-99B5-5672-C974-27AC6376FD39}"/>
              </a:ext>
            </a:extLst>
          </p:cNvPr>
          <p:cNvPicPr>
            <a:picLocks noChangeAspect="1"/>
          </p:cNvPicPr>
          <p:nvPr/>
        </p:nvPicPr>
        <p:blipFill>
          <a:blip r:embed="rId5"/>
          <a:stretch>
            <a:fillRect/>
          </a:stretch>
        </p:blipFill>
        <p:spPr>
          <a:xfrm>
            <a:off x="1058549" y="4067413"/>
            <a:ext cx="3963688" cy="2716046"/>
          </a:xfrm>
          <a:prstGeom prst="rect">
            <a:avLst/>
          </a:prstGeom>
        </p:spPr>
      </p:pic>
      <p:pic>
        <p:nvPicPr>
          <p:cNvPr id="13" name="Picture 12">
            <a:extLst>
              <a:ext uri="{FF2B5EF4-FFF2-40B4-BE49-F238E27FC236}">
                <a16:creationId xmlns:a16="http://schemas.microsoft.com/office/drawing/2014/main" id="{59E2E884-1936-2960-35DD-9336581639C8}"/>
              </a:ext>
            </a:extLst>
          </p:cNvPr>
          <p:cNvPicPr>
            <a:picLocks noChangeAspect="1"/>
          </p:cNvPicPr>
          <p:nvPr/>
        </p:nvPicPr>
        <p:blipFill>
          <a:blip r:embed="rId6"/>
          <a:stretch>
            <a:fillRect/>
          </a:stretch>
        </p:blipFill>
        <p:spPr>
          <a:xfrm>
            <a:off x="5103153" y="4069219"/>
            <a:ext cx="4006492" cy="2608713"/>
          </a:xfrm>
          <a:prstGeom prst="rect">
            <a:avLst/>
          </a:prstGeom>
        </p:spPr>
      </p:pic>
      <p:pic>
        <p:nvPicPr>
          <p:cNvPr id="15" name="Picture 14">
            <a:extLst>
              <a:ext uri="{FF2B5EF4-FFF2-40B4-BE49-F238E27FC236}">
                <a16:creationId xmlns:a16="http://schemas.microsoft.com/office/drawing/2014/main" id="{E739378F-6708-62E7-96DF-565AA12A73F3}"/>
              </a:ext>
            </a:extLst>
          </p:cNvPr>
          <p:cNvPicPr>
            <a:picLocks noChangeAspect="1"/>
          </p:cNvPicPr>
          <p:nvPr/>
        </p:nvPicPr>
        <p:blipFill>
          <a:blip r:embed="rId7"/>
          <a:stretch>
            <a:fillRect/>
          </a:stretch>
        </p:blipFill>
        <p:spPr>
          <a:xfrm>
            <a:off x="9222372" y="3786458"/>
            <a:ext cx="2789706" cy="2891474"/>
          </a:xfrm>
          <a:prstGeom prst="rect">
            <a:avLst/>
          </a:prstGeom>
        </p:spPr>
      </p:pic>
      <p:pic>
        <p:nvPicPr>
          <p:cNvPr id="19" name="Picture 18">
            <a:extLst>
              <a:ext uri="{FF2B5EF4-FFF2-40B4-BE49-F238E27FC236}">
                <a16:creationId xmlns:a16="http://schemas.microsoft.com/office/drawing/2014/main" id="{C5761A4D-6065-837D-57A1-0603136C2BF9}"/>
              </a:ext>
            </a:extLst>
          </p:cNvPr>
          <p:cNvPicPr>
            <a:picLocks noChangeAspect="1"/>
          </p:cNvPicPr>
          <p:nvPr/>
        </p:nvPicPr>
        <p:blipFill>
          <a:blip r:embed="rId8"/>
          <a:stretch>
            <a:fillRect/>
          </a:stretch>
        </p:blipFill>
        <p:spPr>
          <a:xfrm>
            <a:off x="9222371" y="180068"/>
            <a:ext cx="2791915" cy="1077232"/>
          </a:xfrm>
          <a:prstGeom prst="rect">
            <a:avLst/>
          </a:prstGeom>
        </p:spPr>
      </p:pic>
      <p:pic>
        <p:nvPicPr>
          <p:cNvPr id="17" name="Picture 16">
            <a:extLst>
              <a:ext uri="{FF2B5EF4-FFF2-40B4-BE49-F238E27FC236}">
                <a16:creationId xmlns:a16="http://schemas.microsoft.com/office/drawing/2014/main" id="{E7155BD8-4303-EA12-9D60-24841ECC283C}"/>
              </a:ext>
            </a:extLst>
          </p:cNvPr>
          <p:cNvPicPr>
            <a:picLocks noChangeAspect="1"/>
          </p:cNvPicPr>
          <p:nvPr/>
        </p:nvPicPr>
        <p:blipFill>
          <a:blip r:embed="rId9"/>
          <a:stretch>
            <a:fillRect/>
          </a:stretch>
        </p:blipFill>
        <p:spPr>
          <a:xfrm>
            <a:off x="9222372" y="1172571"/>
            <a:ext cx="2789706" cy="2894842"/>
          </a:xfrm>
          <a:prstGeom prst="rect">
            <a:avLst/>
          </a:prstGeom>
        </p:spPr>
      </p:pic>
    </p:spTree>
    <p:extLst>
      <p:ext uri="{BB962C8B-B14F-4D97-AF65-F5344CB8AC3E}">
        <p14:creationId xmlns:p14="http://schemas.microsoft.com/office/powerpoint/2010/main" val="2704471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1BB2-5991-4267-851D-228C5A09B61B}"/>
              </a:ext>
            </a:extLst>
          </p:cNvPr>
          <p:cNvSpPr>
            <a:spLocks noGrp="1"/>
          </p:cNvSpPr>
          <p:nvPr>
            <p:ph type="title"/>
          </p:nvPr>
        </p:nvSpPr>
        <p:spPr/>
        <p:txBody>
          <a:bodyPr/>
          <a:lstStyle/>
          <a:p>
            <a:r>
              <a:rPr lang="en-US" dirty="0"/>
              <a:t>Example of a submission</a:t>
            </a:r>
            <a:endParaRPr lang="en-ZA" dirty="0"/>
          </a:p>
        </p:txBody>
      </p:sp>
      <p:pic>
        <p:nvPicPr>
          <p:cNvPr id="4" name="Picture 3">
            <a:extLst>
              <a:ext uri="{FF2B5EF4-FFF2-40B4-BE49-F238E27FC236}">
                <a16:creationId xmlns:a16="http://schemas.microsoft.com/office/drawing/2014/main" id="{38A667DA-8304-51F1-4687-DD724AF3E82C}"/>
              </a:ext>
            </a:extLst>
          </p:cNvPr>
          <p:cNvPicPr>
            <a:picLocks noChangeAspect="1"/>
          </p:cNvPicPr>
          <p:nvPr/>
        </p:nvPicPr>
        <p:blipFill>
          <a:blip r:embed="rId3"/>
          <a:stretch>
            <a:fillRect/>
          </a:stretch>
        </p:blipFill>
        <p:spPr>
          <a:xfrm>
            <a:off x="2363900" y="2163818"/>
            <a:ext cx="7464200" cy="3646305"/>
          </a:xfrm>
          <a:prstGeom prst="rect">
            <a:avLst/>
          </a:prstGeom>
          <a:ln>
            <a:solidFill>
              <a:schemeClr val="bg2">
                <a:lumMod val="90000"/>
              </a:schemeClr>
            </a:solidFill>
          </a:ln>
        </p:spPr>
      </p:pic>
      <p:sp>
        <p:nvSpPr>
          <p:cNvPr id="3" name="TextBox 2">
            <a:extLst>
              <a:ext uri="{FF2B5EF4-FFF2-40B4-BE49-F238E27FC236}">
                <a16:creationId xmlns:a16="http://schemas.microsoft.com/office/drawing/2014/main" id="{E9DC584C-CB02-4A9A-DC9A-D5ED3158A539}"/>
              </a:ext>
            </a:extLst>
          </p:cNvPr>
          <p:cNvSpPr txBox="1"/>
          <p:nvPr/>
        </p:nvSpPr>
        <p:spPr>
          <a:xfrm>
            <a:off x="2363900" y="1517487"/>
            <a:ext cx="7464200" cy="646331"/>
          </a:xfrm>
          <a:prstGeom prst="rect">
            <a:avLst/>
          </a:prstGeom>
          <a:solidFill>
            <a:schemeClr val="accent1">
              <a:lumMod val="40000"/>
              <a:lumOff val="60000"/>
            </a:schemeClr>
          </a:solidFill>
        </p:spPr>
        <p:txBody>
          <a:bodyPr wrap="square" rtlCol="0">
            <a:spAutoFit/>
          </a:bodyPr>
          <a:lstStyle/>
          <a:p>
            <a:pPr algn="ctr"/>
            <a:r>
              <a:rPr lang="en-ZA" sz="3600" b="1" dirty="0">
                <a:latin typeface="Arial" panose="020B0604020202020204" pitchFamily="34" charset="0"/>
                <a:cs typeface="Arial" panose="020B0604020202020204" pitchFamily="34" charset="0"/>
              </a:rPr>
              <a:t>Evaluation</a:t>
            </a:r>
            <a:r>
              <a:rPr lang="en-ZA" sz="2400" dirty="0"/>
              <a:t> </a:t>
            </a:r>
          </a:p>
        </p:txBody>
      </p:sp>
    </p:spTree>
    <p:extLst>
      <p:ext uri="{BB962C8B-B14F-4D97-AF65-F5344CB8AC3E}">
        <p14:creationId xmlns:p14="http://schemas.microsoft.com/office/powerpoint/2010/main" val="3433759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ext Placeholder 3">
            <a:extLst>
              <a:ext uri="{FF2B5EF4-FFF2-40B4-BE49-F238E27FC236}">
                <a16:creationId xmlns:a16="http://schemas.microsoft.com/office/drawing/2014/main" id="{19CC1E41-5432-4B83-B7EB-0AF8D5664E4A}"/>
              </a:ext>
            </a:extLst>
          </p:cNvPr>
          <p:cNvSpPr>
            <a:spLocks noGrp="1"/>
          </p:cNvSpPr>
          <p:nvPr>
            <p:ph type="body" orient="vert" idx="10"/>
          </p:nvPr>
        </p:nvSpPr>
        <p:spPr>
          <a:xfrm rot="16200000">
            <a:off x="6523705" y="850489"/>
            <a:ext cx="5250425" cy="5594558"/>
          </a:xfrm>
        </p:spPr>
        <p:txBody>
          <a:bodyPr>
            <a:normAutofit/>
          </a:bodyPr>
          <a:lstStyle/>
          <a:p>
            <a:r>
              <a:rPr lang="en-US" dirty="0"/>
              <a:t>PoE entry must relate to exposure to CSs </a:t>
            </a:r>
            <a:r>
              <a:rPr lang="en-US" b="1" dirty="0"/>
              <a:t>DURING</a:t>
            </a:r>
            <a:r>
              <a:rPr lang="en-US" dirty="0"/>
              <a:t> the internship period</a:t>
            </a:r>
          </a:p>
          <a:p>
            <a:r>
              <a:rPr lang="en-US" dirty="0"/>
              <a:t>Evidence must therefore be collected </a:t>
            </a:r>
            <a:r>
              <a:rPr lang="en-US" b="1" dirty="0"/>
              <a:t>DURING</a:t>
            </a:r>
            <a:r>
              <a:rPr lang="en-US" dirty="0"/>
              <a:t> the internship year/s</a:t>
            </a:r>
          </a:p>
          <a:p>
            <a:r>
              <a:rPr lang="en-US" dirty="0"/>
              <a:t>Don’t include anything from undergraduate years</a:t>
            </a:r>
            <a:endParaRPr lang="en-ZA" dirty="0"/>
          </a:p>
        </p:txBody>
      </p:sp>
      <p:graphicFrame>
        <p:nvGraphicFramePr>
          <p:cNvPr id="8" name="Diagram 7">
            <a:extLst>
              <a:ext uri="{FF2B5EF4-FFF2-40B4-BE49-F238E27FC236}">
                <a16:creationId xmlns:a16="http://schemas.microsoft.com/office/drawing/2014/main" id="{D244CF66-CCBE-4F70-B91C-63A5F30DDEF2}"/>
              </a:ext>
            </a:extLst>
          </p:cNvPr>
          <p:cNvGraphicFramePr/>
          <p:nvPr>
            <p:extLst>
              <p:ext uri="{D42A27DB-BD31-4B8C-83A1-F6EECF244321}">
                <p14:modId xmlns:p14="http://schemas.microsoft.com/office/powerpoint/2010/main" val="2407110764"/>
              </p:ext>
            </p:extLst>
          </p:nvPr>
        </p:nvGraphicFramePr>
        <p:xfrm>
          <a:off x="2045568" y="1646048"/>
          <a:ext cx="1786180" cy="3317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3616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5694B-1775-C468-11EB-6599A78D2AF6}"/>
              </a:ext>
            </a:extLst>
          </p:cNvPr>
          <p:cNvSpPr>
            <a:spLocks noGrp="1"/>
          </p:cNvSpPr>
          <p:nvPr>
            <p:ph type="title"/>
          </p:nvPr>
        </p:nvSpPr>
        <p:spPr/>
        <p:txBody>
          <a:bodyPr/>
          <a:lstStyle/>
          <a:p>
            <a:r>
              <a:rPr lang="en-ZA" dirty="0"/>
              <a:t>Introduction</a:t>
            </a:r>
          </a:p>
        </p:txBody>
      </p:sp>
      <p:sp>
        <p:nvSpPr>
          <p:cNvPr id="3" name="Text Placeholder 2">
            <a:extLst>
              <a:ext uri="{FF2B5EF4-FFF2-40B4-BE49-F238E27FC236}">
                <a16:creationId xmlns:a16="http://schemas.microsoft.com/office/drawing/2014/main" id="{0C518E1B-142E-D4A3-7AB7-93A0F7534EBD}"/>
              </a:ext>
            </a:extLst>
          </p:cNvPr>
          <p:cNvSpPr>
            <a:spLocks noGrp="1"/>
          </p:cNvSpPr>
          <p:nvPr>
            <p:ph type="body" idx="1"/>
          </p:nvPr>
        </p:nvSpPr>
        <p:spPr>
          <a:xfrm>
            <a:off x="569985" y="1601948"/>
            <a:ext cx="11346425" cy="4706143"/>
          </a:xfrm>
        </p:spPr>
        <p:txBody>
          <a:bodyPr>
            <a:normAutofit/>
          </a:bodyPr>
          <a:lstStyle/>
          <a:p>
            <a:pPr marL="342900" indent="-342900">
              <a:buFont typeface="Arial" panose="020B0604020202020204" pitchFamily="34" charset="0"/>
              <a:buChar char="•"/>
            </a:pPr>
            <a:r>
              <a:rPr lang="en-ZA" sz="1800" dirty="0">
                <a:solidFill>
                  <a:schemeClr val="bg1"/>
                </a:solidFill>
              </a:rPr>
              <a:t>Competence in the Portfolio of Evidence (PoE) is a precursor towards becoming a pharmacist. </a:t>
            </a:r>
          </a:p>
          <a:p>
            <a:pPr marL="342900" indent="-342900">
              <a:buFont typeface="Arial" panose="020B0604020202020204" pitchFamily="34" charset="0"/>
              <a:buChar char="•"/>
            </a:pPr>
            <a:r>
              <a:rPr lang="en-ZA" sz="1800" dirty="0">
                <a:solidFill>
                  <a:schemeClr val="bg1"/>
                </a:solidFill>
              </a:rPr>
              <a:t>PoE encompasses the Continuous Professional Development  (CPD) cyclical process. </a:t>
            </a:r>
          </a:p>
          <a:p>
            <a:endParaRPr lang="en-ZA" sz="1800" dirty="0">
              <a:solidFill>
                <a:schemeClr val="bg1"/>
              </a:solidFill>
            </a:endParaRPr>
          </a:p>
          <a:p>
            <a:r>
              <a:rPr lang="en-ZA" sz="1800" dirty="0">
                <a:solidFill>
                  <a:schemeClr val="bg1"/>
                </a:solidFill>
              </a:rPr>
              <a:t>It is important for interns to fulfil the PoE process because:</a:t>
            </a:r>
          </a:p>
          <a:p>
            <a:pPr lvl="1"/>
            <a:endParaRPr lang="en-ZA" sz="1800" dirty="0">
              <a:solidFill>
                <a:schemeClr val="bg1"/>
              </a:solidFill>
            </a:endParaRPr>
          </a:p>
          <a:p>
            <a:pPr lvl="1"/>
            <a:r>
              <a:rPr lang="en-ZA" b="1" dirty="0">
                <a:solidFill>
                  <a:schemeClr val="accent5">
                    <a:lumMod val="60000"/>
                    <a:lumOff val="40000"/>
                  </a:schemeClr>
                </a:solidFill>
              </a:rPr>
              <a:t>         WHO Model</a:t>
            </a:r>
          </a:p>
        </p:txBody>
      </p:sp>
      <p:sp>
        <p:nvSpPr>
          <p:cNvPr id="7" name="TextBox 6">
            <a:extLst>
              <a:ext uri="{FF2B5EF4-FFF2-40B4-BE49-F238E27FC236}">
                <a16:creationId xmlns:a16="http://schemas.microsoft.com/office/drawing/2014/main" id="{2B0B4CD2-1529-2755-4025-E9D763BCB084}"/>
              </a:ext>
            </a:extLst>
          </p:cNvPr>
          <p:cNvSpPr txBox="1"/>
          <p:nvPr/>
        </p:nvSpPr>
        <p:spPr>
          <a:xfrm>
            <a:off x="6028565" y="3754915"/>
            <a:ext cx="5101550" cy="2585323"/>
          </a:xfrm>
          <a:prstGeom prst="rect">
            <a:avLst/>
          </a:prstGeom>
          <a:solidFill>
            <a:schemeClr val="bg2"/>
          </a:solidFill>
        </p:spPr>
        <p:txBody>
          <a:bodyPr wrap="square">
            <a:spAutoFit/>
          </a:bodyPr>
          <a:lstStyle/>
          <a:p>
            <a:pPr marL="285750" indent="-285750">
              <a:buFont typeface="Arial" panose="020B0604020202020204" pitchFamily="34" charset="0"/>
              <a:buChar char="•"/>
            </a:pPr>
            <a:r>
              <a:rPr lang="en-ZA" dirty="0"/>
              <a:t>Ensure competence in practice</a:t>
            </a:r>
          </a:p>
          <a:p>
            <a:pPr marL="285750" indent="-285750">
              <a:buFont typeface="Arial" panose="020B0604020202020204" pitchFamily="34" charset="0"/>
              <a:buChar char="•"/>
            </a:pPr>
            <a:r>
              <a:rPr lang="en-ZA" dirty="0"/>
              <a:t>Promote lifelong learning</a:t>
            </a:r>
          </a:p>
          <a:p>
            <a:pPr marL="285750" indent="-285750">
              <a:buFont typeface="Arial" panose="020B0604020202020204" pitchFamily="34" charset="0"/>
              <a:buChar char="•"/>
            </a:pPr>
            <a:r>
              <a:rPr lang="en-ZA" dirty="0"/>
              <a:t>Develop the interns professional skills</a:t>
            </a:r>
          </a:p>
          <a:p>
            <a:pPr marL="285750" indent="-285750">
              <a:buFont typeface="Arial" panose="020B0604020202020204" pitchFamily="34" charset="0"/>
              <a:buChar char="•"/>
            </a:pPr>
            <a:r>
              <a:rPr lang="en-ZA" dirty="0"/>
              <a:t>Enhance the interns career prospects</a:t>
            </a:r>
          </a:p>
          <a:p>
            <a:pPr marL="285750" indent="-285750">
              <a:buFont typeface="Arial" panose="020B0604020202020204" pitchFamily="34" charset="0"/>
              <a:buChar char="•"/>
            </a:pPr>
            <a:r>
              <a:rPr lang="en-ZA" dirty="0"/>
              <a:t>Support their regulatory compliance/understanding</a:t>
            </a:r>
          </a:p>
          <a:p>
            <a:pPr marL="285750" indent="-285750">
              <a:buFont typeface="Arial" panose="020B0604020202020204" pitchFamily="34" charset="0"/>
              <a:buChar char="•"/>
            </a:pPr>
            <a:r>
              <a:rPr lang="en-ZA" dirty="0"/>
              <a:t>Build confidence</a:t>
            </a:r>
          </a:p>
          <a:p>
            <a:pPr marL="285750" indent="-285750">
              <a:buFont typeface="Arial" panose="020B0604020202020204" pitchFamily="34" charset="0"/>
              <a:buChar char="•"/>
            </a:pPr>
            <a:r>
              <a:rPr lang="en-ZA" dirty="0"/>
              <a:t>Encourage ethical practice</a:t>
            </a:r>
          </a:p>
          <a:p>
            <a:pPr marL="285750" indent="-285750">
              <a:buFont typeface="Arial" panose="020B0604020202020204" pitchFamily="34" charset="0"/>
              <a:buChar char="•"/>
            </a:pPr>
            <a:r>
              <a:rPr lang="en-ZA" dirty="0"/>
              <a:t>Prepare them for future challenges</a:t>
            </a:r>
          </a:p>
        </p:txBody>
      </p:sp>
      <p:sp>
        <p:nvSpPr>
          <p:cNvPr id="8" name="TextBox 7">
            <a:extLst>
              <a:ext uri="{FF2B5EF4-FFF2-40B4-BE49-F238E27FC236}">
                <a16:creationId xmlns:a16="http://schemas.microsoft.com/office/drawing/2014/main" id="{BDACC365-2F38-C14D-038A-99EF6FD89F77}"/>
              </a:ext>
            </a:extLst>
          </p:cNvPr>
          <p:cNvSpPr txBox="1"/>
          <p:nvPr/>
        </p:nvSpPr>
        <p:spPr>
          <a:xfrm>
            <a:off x="569985" y="6548968"/>
            <a:ext cx="5053780" cy="369332"/>
          </a:xfrm>
          <a:prstGeom prst="rect">
            <a:avLst/>
          </a:prstGeom>
          <a:noFill/>
        </p:spPr>
        <p:txBody>
          <a:bodyPr wrap="square" rtlCol="0">
            <a:spAutoFit/>
          </a:bodyPr>
          <a:lstStyle/>
          <a:p>
            <a:r>
              <a:rPr lang="en-ZA" dirty="0">
                <a:solidFill>
                  <a:schemeClr val="bg1"/>
                </a:solidFill>
              </a:rPr>
              <a:t>Ref _</a:t>
            </a:r>
            <a:r>
              <a:rPr lang="en-ZA" dirty="0" err="1">
                <a:solidFill>
                  <a:schemeClr val="bg1"/>
                </a:solidFill>
              </a:rPr>
              <a:t>Leadership_in_Pharmacy_Education</a:t>
            </a:r>
            <a:endParaRPr lang="en-ZA" dirty="0">
              <a:solidFill>
                <a:schemeClr val="bg1"/>
              </a:solidFill>
            </a:endParaRPr>
          </a:p>
        </p:txBody>
      </p:sp>
      <p:sp>
        <p:nvSpPr>
          <p:cNvPr id="10" name="TextBox 9">
            <a:extLst>
              <a:ext uri="{FF2B5EF4-FFF2-40B4-BE49-F238E27FC236}">
                <a16:creationId xmlns:a16="http://schemas.microsoft.com/office/drawing/2014/main" id="{B986002B-E894-032C-33EF-6AC3A95B639D}"/>
              </a:ext>
            </a:extLst>
          </p:cNvPr>
          <p:cNvSpPr txBox="1"/>
          <p:nvPr/>
        </p:nvSpPr>
        <p:spPr>
          <a:xfrm>
            <a:off x="6028565" y="3337531"/>
            <a:ext cx="4757110" cy="369332"/>
          </a:xfrm>
          <a:prstGeom prst="rect">
            <a:avLst/>
          </a:prstGeom>
          <a:noFill/>
        </p:spPr>
        <p:txBody>
          <a:bodyPr wrap="square" rtlCol="0">
            <a:spAutoFit/>
          </a:bodyPr>
          <a:lstStyle/>
          <a:p>
            <a:r>
              <a:rPr lang="en-ZA" b="1" dirty="0">
                <a:solidFill>
                  <a:schemeClr val="accent5">
                    <a:lumMod val="60000"/>
                    <a:lumOff val="40000"/>
                  </a:schemeClr>
                </a:solidFill>
              </a:rPr>
              <a:t>How you can align to the 10 Star Pharmacist </a:t>
            </a:r>
          </a:p>
        </p:txBody>
      </p:sp>
      <p:pic>
        <p:nvPicPr>
          <p:cNvPr id="6" name="Picture 5">
            <a:extLst>
              <a:ext uri="{FF2B5EF4-FFF2-40B4-BE49-F238E27FC236}">
                <a16:creationId xmlns:a16="http://schemas.microsoft.com/office/drawing/2014/main" id="{1D14E874-5E8F-74F4-F72A-8DAE1CDE6CA1}"/>
              </a:ext>
            </a:extLst>
          </p:cNvPr>
          <p:cNvPicPr>
            <a:picLocks noChangeAspect="1"/>
          </p:cNvPicPr>
          <p:nvPr/>
        </p:nvPicPr>
        <p:blipFill>
          <a:blip r:embed="rId2"/>
          <a:stretch>
            <a:fillRect/>
          </a:stretch>
        </p:blipFill>
        <p:spPr>
          <a:xfrm>
            <a:off x="907503" y="3706863"/>
            <a:ext cx="4130841" cy="2794053"/>
          </a:xfrm>
          <a:prstGeom prst="rect">
            <a:avLst/>
          </a:prstGeom>
        </p:spPr>
      </p:pic>
    </p:spTree>
    <p:extLst>
      <p:ext uri="{BB962C8B-B14F-4D97-AF65-F5344CB8AC3E}">
        <p14:creationId xmlns:p14="http://schemas.microsoft.com/office/powerpoint/2010/main" val="6056507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ext Placeholder 3">
            <a:extLst>
              <a:ext uri="{FF2B5EF4-FFF2-40B4-BE49-F238E27FC236}">
                <a16:creationId xmlns:a16="http://schemas.microsoft.com/office/drawing/2014/main" id="{D205BF84-9827-4059-9451-63B5865F741B}"/>
              </a:ext>
            </a:extLst>
          </p:cNvPr>
          <p:cNvSpPr>
            <a:spLocks noGrp="1"/>
          </p:cNvSpPr>
          <p:nvPr>
            <p:ph type="body" orient="vert" idx="10"/>
          </p:nvPr>
        </p:nvSpPr>
        <p:spPr>
          <a:xfrm rot="16200000">
            <a:off x="7599329" y="1119384"/>
            <a:ext cx="3455269" cy="4182429"/>
          </a:xfrm>
        </p:spPr>
        <p:txBody>
          <a:bodyPr/>
          <a:lstStyle/>
          <a:p>
            <a:r>
              <a:rPr lang="en-US" dirty="0"/>
              <a:t>Evidence must pertain to the specific competency being addressed</a:t>
            </a:r>
          </a:p>
          <a:p>
            <a:r>
              <a:rPr lang="en-US" dirty="0"/>
              <a:t>If factual and/or calculation errors occur in the evidence</a:t>
            </a:r>
          </a:p>
          <a:p>
            <a:pPr lvl="1"/>
            <a:r>
              <a:rPr lang="en-US" dirty="0"/>
              <a:t>Deemed NOT valid</a:t>
            </a:r>
            <a:endParaRPr lang="en-ZA" dirty="0"/>
          </a:p>
        </p:txBody>
      </p:sp>
      <p:graphicFrame>
        <p:nvGraphicFramePr>
          <p:cNvPr id="5" name="Diagram 4">
            <a:extLst>
              <a:ext uri="{FF2B5EF4-FFF2-40B4-BE49-F238E27FC236}">
                <a16:creationId xmlns:a16="http://schemas.microsoft.com/office/drawing/2014/main" id="{1C4BB315-AE93-4F02-A657-0542C120217E}"/>
              </a:ext>
            </a:extLst>
          </p:cNvPr>
          <p:cNvGraphicFramePr/>
          <p:nvPr>
            <p:extLst>
              <p:ext uri="{D42A27DB-BD31-4B8C-83A1-F6EECF244321}">
                <p14:modId xmlns:p14="http://schemas.microsoft.com/office/powerpoint/2010/main" val="473649805"/>
              </p:ext>
            </p:extLst>
          </p:nvPr>
        </p:nvGraphicFramePr>
        <p:xfrm>
          <a:off x="2090825" y="1552038"/>
          <a:ext cx="1786180" cy="3317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ular Callout 6">
            <a:extLst>
              <a:ext uri="{FF2B5EF4-FFF2-40B4-BE49-F238E27FC236}">
                <a16:creationId xmlns:a16="http://schemas.microsoft.com/office/drawing/2014/main" id="{49F1364F-35A8-4269-9EE6-48A7185AECE1}"/>
              </a:ext>
            </a:extLst>
          </p:cNvPr>
          <p:cNvSpPr/>
          <p:nvPr/>
        </p:nvSpPr>
        <p:spPr>
          <a:xfrm>
            <a:off x="8172606" y="5143252"/>
            <a:ext cx="2519733" cy="1539222"/>
          </a:xfrm>
          <a:prstGeom prst="wedgeRoundRectCallout">
            <a:avLst>
              <a:gd name="adj1" fmla="val -39864"/>
              <a:gd name="adj2" fmla="val -69263"/>
              <a:gd name="adj3" fmla="val 16667"/>
            </a:avLst>
          </a:prstGeom>
          <a:solidFill>
            <a:schemeClr val="accent1">
              <a:lumMod val="50000"/>
            </a:schemeClr>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ZA" b="1" dirty="0">
                <a:solidFill>
                  <a:schemeClr val="bg2">
                    <a:lumMod val="90000"/>
                  </a:schemeClr>
                </a:solidFill>
                <a:latin typeface="Arial"/>
                <a:cs typeface="Times New Roman"/>
              </a:rPr>
              <a:t>NB:  If evidence is not valid, the other 4 criteria do not count </a:t>
            </a:r>
          </a:p>
        </p:txBody>
      </p:sp>
    </p:spTree>
    <p:extLst>
      <p:ext uri="{BB962C8B-B14F-4D97-AF65-F5344CB8AC3E}">
        <p14:creationId xmlns:p14="http://schemas.microsoft.com/office/powerpoint/2010/main" val="397313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ext Placeholder 3">
            <a:extLst>
              <a:ext uri="{FF2B5EF4-FFF2-40B4-BE49-F238E27FC236}">
                <a16:creationId xmlns:a16="http://schemas.microsoft.com/office/drawing/2014/main" id="{D205BF84-9827-4059-9451-63B5865F741B}"/>
              </a:ext>
            </a:extLst>
          </p:cNvPr>
          <p:cNvSpPr>
            <a:spLocks noGrp="1"/>
          </p:cNvSpPr>
          <p:nvPr>
            <p:ph type="body" orient="vert" idx="10"/>
          </p:nvPr>
        </p:nvSpPr>
        <p:spPr>
          <a:xfrm rot="16200000">
            <a:off x="7726122" y="1337785"/>
            <a:ext cx="3148933" cy="4182429"/>
          </a:xfrm>
        </p:spPr>
        <p:txBody>
          <a:bodyPr>
            <a:normAutofit fontScale="92500"/>
          </a:bodyPr>
          <a:lstStyle/>
          <a:p>
            <a:r>
              <a:rPr lang="en-US" dirty="0"/>
              <a:t>For example…</a:t>
            </a:r>
          </a:p>
          <a:p>
            <a:pPr marL="0" indent="0">
              <a:buNone/>
            </a:pPr>
            <a:endParaRPr lang="en-US" dirty="0"/>
          </a:p>
          <a:p>
            <a:pPr marL="0" indent="0">
              <a:buNone/>
            </a:pPr>
            <a:r>
              <a:rPr lang="en-US" dirty="0"/>
              <a:t>If the competency is about how to make sushi and your evidence is about what is the best sauce to have with it, it is of no value</a:t>
            </a:r>
            <a:endParaRPr lang="en-ZA" dirty="0"/>
          </a:p>
        </p:txBody>
      </p:sp>
      <p:graphicFrame>
        <p:nvGraphicFramePr>
          <p:cNvPr id="5" name="Diagram 4">
            <a:extLst>
              <a:ext uri="{FF2B5EF4-FFF2-40B4-BE49-F238E27FC236}">
                <a16:creationId xmlns:a16="http://schemas.microsoft.com/office/drawing/2014/main" id="{1C4BB315-AE93-4F02-A657-0542C120217E}"/>
              </a:ext>
            </a:extLst>
          </p:cNvPr>
          <p:cNvGraphicFramePr/>
          <p:nvPr/>
        </p:nvGraphicFramePr>
        <p:xfrm>
          <a:off x="2090825" y="1552038"/>
          <a:ext cx="1786180" cy="3317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73972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ext Placeholder 3">
            <a:extLst>
              <a:ext uri="{FF2B5EF4-FFF2-40B4-BE49-F238E27FC236}">
                <a16:creationId xmlns:a16="http://schemas.microsoft.com/office/drawing/2014/main" id="{D205BF84-9827-4059-9451-63B5865F741B}"/>
              </a:ext>
            </a:extLst>
          </p:cNvPr>
          <p:cNvSpPr>
            <a:spLocks noGrp="1"/>
          </p:cNvSpPr>
          <p:nvPr>
            <p:ph type="body" orient="vert" idx="10"/>
          </p:nvPr>
        </p:nvSpPr>
        <p:spPr>
          <a:xfrm rot="16200000">
            <a:off x="7750470" y="1203477"/>
            <a:ext cx="2750844" cy="4182429"/>
          </a:xfrm>
        </p:spPr>
        <p:txBody>
          <a:bodyPr>
            <a:normAutofit/>
          </a:bodyPr>
          <a:lstStyle/>
          <a:p>
            <a:r>
              <a:rPr lang="en-US" dirty="0"/>
              <a:t>Authentic = own work</a:t>
            </a:r>
          </a:p>
          <a:p>
            <a:r>
              <a:rPr lang="en-US" dirty="0"/>
              <a:t>The evidence must be verified online by you </a:t>
            </a:r>
          </a:p>
          <a:p>
            <a:r>
              <a:rPr lang="en-US" dirty="0"/>
              <a:t>Tutor verification</a:t>
            </a:r>
          </a:p>
          <a:p>
            <a:pPr lvl="1"/>
            <a:r>
              <a:rPr lang="en-US" dirty="0"/>
              <a:t>Make sure you verify the entries</a:t>
            </a:r>
          </a:p>
        </p:txBody>
      </p:sp>
      <p:graphicFrame>
        <p:nvGraphicFramePr>
          <p:cNvPr id="6" name="Diagram 5">
            <a:extLst>
              <a:ext uri="{FF2B5EF4-FFF2-40B4-BE49-F238E27FC236}">
                <a16:creationId xmlns:a16="http://schemas.microsoft.com/office/drawing/2014/main" id="{D83A10CE-31DB-469D-95EF-60526F686DE5}"/>
              </a:ext>
            </a:extLst>
          </p:cNvPr>
          <p:cNvGraphicFramePr/>
          <p:nvPr>
            <p:extLst>
              <p:ext uri="{D42A27DB-BD31-4B8C-83A1-F6EECF244321}">
                <p14:modId xmlns:p14="http://schemas.microsoft.com/office/powerpoint/2010/main" val="2172526303"/>
              </p:ext>
            </p:extLst>
          </p:nvPr>
        </p:nvGraphicFramePr>
        <p:xfrm>
          <a:off x="2133808" y="1636131"/>
          <a:ext cx="1786180" cy="3317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66972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ext Placeholder 3">
            <a:extLst>
              <a:ext uri="{FF2B5EF4-FFF2-40B4-BE49-F238E27FC236}">
                <a16:creationId xmlns:a16="http://schemas.microsoft.com/office/drawing/2014/main" id="{D205BF84-9827-4059-9451-63B5865F741B}"/>
              </a:ext>
            </a:extLst>
          </p:cNvPr>
          <p:cNvSpPr>
            <a:spLocks noGrp="1"/>
          </p:cNvSpPr>
          <p:nvPr>
            <p:ph type="body" orient="vert" idx="10"/>
          </p:nvPr>
        </p:nvSpPr>
        <p:spPr>
          <a:xfrm rot="16200000">
            <a:off x="5796026" y="604774"/>
            <a:ext cx="6765400" cy="5741045"/>
          </a:xfrm>
        </p:spPr>
        <p:txBody>
          <a:bodyPr>
            <a:normAutofit fontScale="85000" lnSpcReduction="20000"/>
          </a:bodyPr>
          <a:lstStyle/>
          <a:p>
            <a:r>
              <a:rPr lang="en-US" dirty="0"/>
              <a:t>If there are 4 or more, then the evidence submitted must cover at least 75% of the </a:t>
            </a:r>
            <a:r>
              <a:rPr lang="en-US" dirty="0" err="1"/>
              <a:t>behavioural</a:t>
            </a:r>
            <a:r>
              <a:rPr lang="en-US" dirty="0"/>
              <a:t> statements. e.g., 4 </a:t>
            </a:r>
            <a:r>
              <a:rPr lang="en-US" dirty="0" err="1"/>
              <a:t>behavioural</a:t>
            </a:r>
            <a:r>
              <a:rPr lang="en-US" dirty="0"/>
              <a:t> statements- 3 pieces of evidence (0.75 x number of </a:t>
            </a:r>
            <a:r>
              <a:rPr lang="en-US" dirty="0" err="1"/>
              <a:t>behaviour</a:t>
            </a:r>
            <a:r>
              <a:rPr lang="en-US" dirty="0"/>
              <a:t> statements)</a:t>
            </a:r>
          </a:p>
          <a:p>
            <a:endParaRPr lang="en-US" dirty="0"/>
          </a:p>
          <a:p>
            <a:endParaRPr lang="en-US" dirty="0"/>
          </a:p>
          <a:p>
            <a:endParaRPr lang="en-US" dirty="0"/>
          </a:p>
          <a:p>
            <a:endParaRPr lang="en-US" dirty="0"/>
          </a:p>
          <a:p>
            <a:endParaRPr lang="en-US" dirty="0"/>
          </a:p>
          <a:p>
            <a:r>
              <a:rPr lang="en-US" dirty="0"/>
              <a:t>The same piece of evidence can’t be used for more than one CS</a:t>
            </a:r>
          </a:p>
          <a:p>
            <a:r>
              <a:rPr lang="en-ZA" dirty="0"/>
              <a:t>Do not submit an entire legislative document e.g., the entire Pharmacy Act.</a:t>
            </a:r>
          </a:p>
          <a:p>
            <a:r>
              <a:rPr lang="en-ZA" dirty="0"/>
              <a:t>Do not add evidence that may have clauses for intellectual property e.g., manufacturing interns who submit evidence that is confidential to that site</a:t>
            </a:r>
          </a:p>
        </p:txBody>
      </p:sp>
      <p:graphicFrame>
        <p:nvGraphicFramePr>
          <p:cNvPr id="5" name="Diagram 4">
            <a:extLst>
              <a:ext uri="{FF2B5EF4-FFF2-40B4-BE49-F238E27FC236}">
                <a16:creationId xmlns:a16="http://schemas.microsoft.com/office/drawing/2014/main" id="{A024BED0-5D3C-474D-9FA0-5AA5875D2168}"/>
              </a:ext>
            </a:extLst>
          </p:cNvPr>
          <p:cNvGraphicFramePr/>
          <p:nvPr>
            <p:extLst>
              <p:ext uri="{D42A27DB-BD31-4B8C-83A1-F6EECF244321}">
                <p14:modId xmlns:p14="http://schemas.microsoft.com/office/powerpoint/2010/main" val="1215388875"/>
              </p:ext>
            </p:extLst>
          </p:nvPr>
        </p:nvGraphicFramePr>
        <p:xfrm>
          <a:off x="2132044" y="1632999"/>
          <a:ext cx="1786180" cy="3317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ular Callout 6">
            <a:extLst>
              <a:ext uri="{FF2B5EF4-FFF2-40B4-BE49-F238E27FC236}">
                <a16:creationId xmlns:a16="http://schemas.microsoft.com/office/drawing/2014/main" id="{8B73FFD0-FC45-4000-8C63-F87623D84B49}"/>
              </a:ext>
            </a:extLst>
          </p:cNvPr>
          <p:cNvSpPr/>
          <p:nvPr/>
        </p:nvSpPr>
        <p:spPr>
          <a:xfrm>
            <a:off x="9869208" y="2195394"/>
            <a:ext cx="1511132" cy="1365491"/>
          </a:xfrm>
          <a:prstGeom prst="wedgeRoundRectCallout">
            <a:avLst>
              <a:gd name="adj1" fmla="val -39864"/>
              <a:gd name="adj2" fmla="val -69263"/>
              <a:gd name="adj3" fmla="val 16667"/>
            </a:avLst>
          </a:prstGeom>
          <a:solidFill>
            <a:schemeClr val="accent1">
              <a:lumMod val="50000"/>
            </a:schemeClr>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ZA" sz="1350" b="1" dirty="0">
                <a:solidFill>
                  <a:schemeClr val="bg2">
                    <a:lumMod val="90000"/>
                  </a:schemeClr>
                </a:solidFill>
                <a:latin typeface="Arial"/>
                <a:cs typeface="Times New Roman"/>
              </a:rPr>
              <a:t>NB:  Focus on the QUALITY not only on the QUANTITY of evidence</a:t>
            </a:r>
          </a:p>
        </p:txBody>
      </p:sp>
      <p:sp>
        <p:nvSpPr>
          <p:cNvPr id="8" name="Rounded Rectangular Callout 8">
            <a:extLst>
              <a:ext uri="{FF2B5EF4-FFF2-40B4-BE49-F238E27FC236}">
                <a16:creationId xmlns:a16="http://schemas.microsoft.com/office/drawing/2014/main" id="{FD3A8392-1C51-4892-8D02-240D391EAD80}"/>
              </a:ext>
            </a:extLst>
          </p:cNvPr>
          <p:cNvSpPr/>
          <p:nvPr/>
        </p:nvSpPr>
        <p:spPr>
          <a:xfrm>
            <a:off x="7150722" y="2195394"/>
            <a:ext cx="1396955" cy="1365491"/>
          </a:xfrm>
          <a:prstGeom prst="wedgeRoundRectCallout">
            <a:avLst>
              <a:gd name="adj1" fmla="val 35893"/>
              <a:gd name="adj2" fmla="val -74416"/>
              <a:gd name="adj3" fmla="val 16667"/>
            </a:avLst>
          </a:prstGeom>
          <a:solidFill>
            <a:schemeClr val="accent1">
              <a:lumMod val="50000"/>
            </a:schemeClr>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ZA" b="1" dirty="0">
                <a:solidFill>
                  <a:schemeClr val="bg2">
                    <a:lumMod val="90000"/>
                  </a:schemeClr>
                </a:solidFill>
                <a:latin typeface="Arial"/>
                <a:cs typeface="Times New Roman"/>
              </a:rPr>
              <a:t>Make sure they have enough evidence </a:t>
            </a:r>
          </a:p>
        </p:txBody>
      </p:sp>
    </p:spTree>
    <p:extLst>
      <p:ext uri="{BB962C8B-B14F-4D97-AF65-F5344CB8AC3E}">
        <p14:creationId xmlns:p14="http://schemas.microsoft.com/office/powerpoint/2010/main" val="32865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7DC2B-C434-4143-9816-923E78E6EBF8}"/>
              </a:ext>
            </a:extLst>
          </p:cNvPr>
          <p:cNvSpPr>
            <a:spLocks noGrp="1"/>
          </p:cNvSpPr>
          <p:nvPr>
            <p:ph type="title"/>
          </p:nvPr>
        </p:nvSpPr>
        <p:spPr/>
        <p:txBody>
          <a:bodyPr/>
          <a:lstStyle/>
          <a:p>
            <a:r>
              <a:rPr lang="en-US" dirty="0"/>
              <a:t>Evidence</a:t>
            </a:r>
            <a:endParaRPr lang="en-ZA" dirty="0"/>
          </a:p>
        </p:txBody>
      </p:sp>
      <p:sp>
        <p:nvSpPr>
          <p:cNvPr id="5" name="Rounded Rectangular Callout 4">
            <a:extLst>
              <a:ext uri="{FF2B5EF4-FFF2-40B4-BE49-F238E27FC236}">
                <a16:creationId xmlns:a16="http://schemas.microsoft.com/office/drawing/2014/main" id="{F55FA6E5-269F-43E5-84C7-A184905D6BB6}"/>
              </a:ext>
            </a:extLst>
          </p:cNvPr>
          <p:cNvSpPr/>
          <p:nvPr/>
        </p:nvSpPr>
        <p:spPr>
          <a:xfrm>
            <a:off x="4953357" y="234670"/>
            <a:ext cx="6188409" cy="1619894"/>
          </a:xfrm>
          <a:prstGeom prst="wedgeRoundRectCallout">
            <a:avLst>
              <a:gd name="adj1" fmla="val -62152"/>
              <a:gd name="adj2" fmla="val -2648"/>
              <a:gd name="adj3" fmla="val 16667"/>
            </a:avLst>
          </a:prstGeom>
          <a:solidFill>
            <a:schemeClr val="accent1">
              <a:lumMod val="50000"/>
            </a:schemeClr>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defTabSz="685800" fontAlgn="base">
              <a:spcBef>
                <a:spcPct val="0"/>
              </a:spcBef>
              <a:spcAft>
                <a:spcPct val="0"/>
              </a:spcAft>
            </a:pPr>
            <a:r>
              <a:rPr lang="en-ZA" sz="2100" b="1" dirty="0">
                <a:solidFill>
                  <a:srgbClr val="C00000"/>
                </a:solidFill>
                <a:latin typeface="Arial"/>
                <a:cs typeface="Times New Roman"/>
              </a:rPr>
              <a:t>HINT</a:t>
            </a:r>
            <a:r>
              <a:rPr lang="en-ZA" dirty="0">
                <a:solidFill>
                  <a:schemeClr val="bg2">
                    <a:lumMod val="90000"/>
                  </a:schemeClr>
                </a:solidFill>
                <a:latin typeface="Arial"/>
                <a:cs typeface="Times New Roman"/>
              </a:rPr>
              <a:t> Put yourself in assessor’s shoes before submitting evidence. </a:t>
            </a:r>
          </a:p>
          <a:p>
            <a:pPr marL="342900" lvl="1" defTabSz="685800" fontAlgn="base">
              <a:spcBef>
                <a:spcPct val="0"/>
              </a:spcBef>
              <a:spcAft>
                <a:spcPct val="0"/>
              </a:spcAft>
            </a:pPr>
            <a:r>
              <a:rPr lang="en-ZA" dirty="0">
                <a:solidFill>
                  <a:schemeClr val="bg2">
                    <a:lumMod val="90000"/>
                  </a:schemeClr>
                </a:solidFill>
                <a:latin typeface="Arial"/>
                <a:cs typeface="Times New Roman"/>
              </a:rPr>
              <a:t>Ask: What does it show? </a:t>
            </a:r>
          </a:p>
          <a:p>
            <a:pPr marL="342900" lvl="1" defTabSz="685800" fontAlgn="base">
              <a:spcBef>
                <a:spcPct val="0"/>
              </a:spcBef>
              <a:spcAft>
                <a:spcPct val="0"/>
              </a:spcAft>
            </a:pPr>
            <a:r>
              <a:rPr lang="en-ZA" dirty="0">
                <a:solidFill>
                  <a:schemeClr val="bg2">
                    <a:lumMod val="90000"/>
                  </a:schemeClr>
                </a:solidFill>
                <a:latin typeface="Arial"/>
                <a:cs typeface="Times New Roman"/>
              </a:rPr>
              <a:t>Will probably point to need for more discussion and/or annotation</a:t>
            </a:r>
          </a:p>
        </p:txBody>
      </p:sp>
      <p:graphicFrame>
        <p:nvGraphicFramePr>
          <p:cNvPr id="6" name="Content Placeholder 8">
            <a:extLst>
              <a:ext uri="{FF2B5EF4-FFF2-40B4-BE49-F238E27FC236}">
                <a16:creationId xmlns:a16="http://schemas.microsoft.com/office/drawing/2014/main" id="{8475E9DA-14C5-4AE1-9CA4-3F614B930515}"/>
              </a:ext>
            </a:extLst>
          </p:cNvPr>
          <p:cNvGraphicFramePr>
            <a:graphicFrameLocks noGrp="1"/>
          </p:cNvGraphicFramePr>
          <p:nvPr>
            <p:ph idx="1"/>
            <p:extLst>
              <p:ext uri="{D42A27DB-BD31-4B8C-83A1-F6EECF244321}">
                <p14:modId xmlns:p14="http://schemas.microsoft.com/office/powerpoint/2010/main" val="1463268728"/>
              </p:ext>
            </p:extLst>
          </p:nvPr>
        </p:nvGraphicFramePr>
        <p:xfrm>
          <a:off x="1625553" y="1976974"/>
          <a:ext cx="9516213" cy="4662710"/>
        </p:xfrm>
        <a:graphic>
          <a:graphicData uri="http://schemas.openxmlformats.org/drawingml/2006/table">
            <a:tbl>
              <a:tblPr firstRow="1" bandRow="1">
                <a:tableStyleId>{EB344D84-9AFB-497E-A393-DC336BA19D2E}</a:tableStyleId>
              </a:tblPr>
              <a:tblGrid>
                <a:gridCol w="3172071">
                  <a:extLst>
                    <a:ext uri="{9D8B030D-6E8A-4147-A177-3AD203B41FA5}">
                      <a16:colId xmlns:a16="http://schemas.microsoft.com/office/drawing/2014/main" val="3996009501"/>
                    </a:ext>
                  </a:extLst>
                </a:gridCol>
                <a:gridCol w="3172071">
                  <a:extLst>
                    <a:ext uri="{9D8B030D-6E8A-4147-A177-3AD203B41FA5}">
                      <a16:colId xmlns:a16="http://schemas.microsoft.com/office/drawing/2014/main" val="2712611947"/>
                    </a:ext>
                  </a:extLst>
                </a:gridCol>
                <a:gridCol w="3172071">
                  <a:extLst>
                    <a:ext uri="{9D8B030D-6E8A-4147-A177-3AD203B41FA5}">
                      <a16:colId xmlns:a16="http://schemas.microsoft.com/office/drawing/2014/main" val="4164114666"/>
                    </a:ext>
                  </a:extLst>
                </a:gridCol>
              </a:tblGrid>
              <a:tr h="928526">
                <a:tc>
                  <a:txBody>
                    <a:bodyPr/>
                    <a:lstStyle/>
                    <a:p>
                      <a:r>
                        <a:rPr lang="en-ZA" sz="2800" dirty="0">
                          <a:solidFill>
                            <a:schemeClr val="bg2"/>
                          </a:solidFill>
                        </a:rPr>
                        <a:t>Photos</a:t>
                      </a:r>
                      <a:endParaRPr lang="en-ZA" dirty="0">
                        <a:solidFill>
                          <a:schemeClr val="bg2"/>
                        </a:solidFill>
                      </a:endParaRPr>
                    </a:p>
                  </a:txBody>
                  <a:tcPr>
                    <a:lnL>
                      <a:noFill/>
                    </a:lnL>
                    <a:lnR>
                      <a:noFill/>
                    </a:lnR>
                    <a:lnT w="25400" cmpd="sng">
                      <a:noFill/>
                    </a:lnT>
                    <a:lnB w="25400" cmpd="sng">
                      <a:noFill/>
                    </a:lnB>
                    <a:lnTlToBr w="12700" cmpd="sng">
                      <a:noFill/>
                      <a:prstDash val="solid"/>
                    </a:lnTlToBr>
                    <a:lnBlToTr w="12700" cmpd="sng">
                      <a:noFill/>
                      <a:prstDash val="solid"/>
                    </a:lnBlToTr>
                    <a:solidFill>
                      <a:schemeClr val="accent1">
                        <a:lumMod val="50000"/>
                      </a:schemeClr>
                    </a:solidFill>
                  </a:tcPr>
                </a:tc>
                <a:tc>
                  <a:txBody>
                    <a:bodyPr/>
                    <a:lstStyle/>
                    <a:p>
                      <a:r>
                        <a:rPr lang="en-ZA" sz="2800" dirty="0">
                          <a:solidFill>
                            <a:schemeClr val="bg2"/>
                          </a:solidFill>
                        </a:rPr>
                        <a:t>Pages from </a:t>
                      </a:r>
                    </a:p>
                    <a:p>
                      <a:r>
                        <a:rPr lang="en-ZA" sz="2800" dirty="0">
                          <a:solidFill>
                            <a:schemeClr val="bg2"/>
                          </a:solidFill>
                        </a:rPr>
                        <a:t>SAMF</a:t>
                      </a:r>
                    </a:p>
                  </a:txBody>
                  <a:tcPr>
                    <a:lnL>
                      <a:noFill/>
                    </a:lnL>
                    <a:lnR>
                      <a:noFill/>
                    </a:lnR>
                    <a:lnT w="25400" cmpd="sng">
                      <a:noFill/>
                    </a:lnT>
                    <a:lnB w="25400" cmpd="sng">
                      <a:noFill/>
                    </a:lnB>
                    <a:lnTlToBr w="12700" cmpd="sng">
                      <a:noFill/>
                      <a:prstDash val="solid"/>
                    </a:lnTlToBr>
                    <a:lnBlToTr w="12700" cmpd="sng">
                      <a:noFill/>
                      <a:prstDash val="solid"/>
                    </a:lnBlToTr>
                    <a:solidFill>
                      <a:schemeClr val="accent1">
                        <a:lumMod val="50000"/>
                      </a:schemeClr>
                    </a:solidFill>
                  </a:tcPr>
                </a:tc>
                <a:tc>
                  <a:txBody>
                    <a:bodyPr/>
                    <a:lstStyle/>
                    <a:p>
                      <a:r>
                        <a:rPr lang="en-ZA" sz="2800" dirty="0">
                          <a:solidFill>
                            <a:schemeClr val="bg2"/>
                          </a:solidFill>
                        </a:rPr>
                        <a:t>Delivery notes </a:t>
                      </a:r>
                    </a:p>
                  </a:txBody>
                  <a:tcPr>
                    <a:lnL>
                      <a:noFill/>
                    </a:lnL>
                    <a:lnR>
                      <a:noFill/>
                    </a:lnR>
                    <a:lnT w="25400" cmpd="sng">
                      <a:noFill/>
                    </a:lnT>
                    <a:lnB w="25400" cmpd="sng">
                      <a:noFill/>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1963665369"/>
                  </a:ext>
                </a:extLst>
              </a:tr>
              <a:tr h="3717830">
                <a:tc>
                  <a:txBody>
                    <a:bodyPr/>
                    <a:lstStyle/>
                    <a:p>
                      <a:pPr lvl="0"/>
                      <a:r>
                        <a:rPr lang="en-US" sz="2400" dirty="0"/>
                        <a:t>Check for a date stamp!</a:t>
                      </a:r>
                      <a:endParaRPr lang="en-ZA" sz="2400" dirty="0"/>
                    </a:p>
                    <a:p>
                      <a:pPr lvl="0"/>
                      <a:r>
                        <a:rPr lang="en-ZA" sz="2400" dirty="0"/>
                        <a:t>Meaningless UNLESS authenticated AND the intern identifies themselves.</a:t>
                      </a:r>
                    </a:p>
                    <a:p>
                      <a:pPr lvl="0"/>
                      <a:r>
                        <a:rPr lang="en-ZA" sz="2400" dirty="0"/>
                        <a:t>Can be anyone in the photo!</a:t>
                      </a:r>
                    </a:p>
                    <a:p>
                      <a:pPr lvl="0"/>
                      <a:r>
                        <a:rPr lang="en-ZA" sz="2400" dirty="0"/>
                        <a:t>Maintain patient confidentiality.</a:t>
                      </a:r>
                    </a:p>
                  </a:txBody>
                  <a:tcPr>
                    <a:lnL>
                      <a:noFill/>
                    </a:lnL>
                    <a:lnR>
                      <a:noFill/>
                    </a:lnR>
                    <a:lnT w="25400" cmpd="sng">
                      <a:noFill/>
                    </a:lnT>
                    <a:lnB w="25400" cmpd="sng">
                      <a:noFill/>
                    </a:lnB>
                    <a:lnTlToBr w="12700" cmpd="sng">
                      <a:noFill/>
                      <a:prstDash val="solid"/>
                    </a:lnTlToBr>
                    <a:lnBlToTr w="12700" cmpd="sng">
                      <a:noFill/>
                      <a:prstDash val="solid"/>
                    </a:lnBlToTr>
                    <a:solidFill>
                      <a:schemeClr val="bg2">
                        <a:lumMod val="90000"/>
                      </a:schemeClr>
                    </a:solidFill>
                  </a:tcPr>
                </a:tc>
                <a:tc>
                  <a:txBody>
                    <a:bodyPr/>
                    <a:lstStyle/>
                    <a:p>
                      <a:pPr lvl="0"/>
                      <a:r>
                        <a:rPr lang="en-US" sz="2400" dirty="0">
                          <a:solidFill>
                            <a:schemeClr val="accent1">
                              <a:lumMod val="50000"/>
                            </a:schemeClr>
                          </a:solidFill>
                        </a:rPr>
                        <a:t>Reference name, edition, page number, etc.</a:t>
                      </a:r>
                      <a:endParaRPr lang="en-ZA" sz="2400" dirty="0">
                        <a:solidFill>
                          <a:schemeClr val="accent1">
                            <a:lumMod val="50000"/>
                          </a:schemeClr>
                        </a:solidFill>
                      </a:endParaRPr>
                    </a:p>
                    <a:p>
                      <a:pPr lvl="0"/>
                      <a:r>
                        <a:rPr lang="en-ZA" sz="2400" dirty="0">
                          <a:solidFill>
                            <a:schemeClr val="accent1">
                              <a:lumMod val="50000"/>
                            </a:schemeClr>
                          </a:solidFill>
                        </a:rPr>
                        <a:t>What does this show?</a:t>
                      </a:r>
                    </a:p>
                    <a:p>
                      <a:pPr lvl="0"/>
                      <a:r>
                        <a:rPr lang="en-ZA" sz="2400" dirty="0">
                          <a:solidFill>
                            <a:schemeClr val="accent1">
                              <a:lumMod val="50000"/>
                            </a:schemeClr>
                          </a:solidFill>
                        </a:rPr>
                        <a:t>That you can use a scanner or photocopier?</a:t>
                      </a:r>
                    </a:p>
                    <a:p>
                      <a:endParaRPr lang="en-ZA" dirty="0"/>
                    </a:p>
                  </a:txBody>
                  <a:tcPr>
                    <a:lnL>
                      <a:noFill/>
                    </a:lnL>
                    <a:lnR>
                      <a:noFill/>
                    </a:lnR>
                    <a:lnT w="25400" cmpd="sng">
                      <a:noFill/>
                    </a:lnT>
                    <a:lnB w="25400" cmpd="sng">
                      <a:noFill/>
                    </a:lnB>
                    <a:lnTlToBr w="12700" cmpd="sng">
                      <a:noFill/>
                      <a:prstDash val="solid"/>
                    </a:lnTlToBr>
                    <a:lnBlToTr w="12700" cmpd="sng">
                      <a:noFill/>
                      <a:prstDash val="solid"/>
                    </a:lnBlToTr>
                    <a:solidFill>
                      <a:schemeClr val="bg2"/>
                    </a:solidFill>
                  </a:tcPr>
                </a:tc>
                <a:tc>
                  <a:txBody>
                    <a:bodyPr/>
                    <a:lstStyle/>
                    <a:p>
                      <a:pPr lvl="0"/>
                      <a:r>
                        <a:rPr lang="en-ZA" sz="2400" dirty="0"/>
                        <a:t>What does this show? </a:t>
                      </a:r>
                    </a:p>
                    <a:p>
                      <a:pPr lvl="0"/>
                      <a:r>
                        <a:rPr lang="en-ZA" sz="2400" dirty="0"/>
                        <a:t>Stock was delivered, but received by whom?</a:t>
                      </a:r>
                    </a:p>
                    <a:p>
                      <a:pPr lvl="0"/>
                      <a:r>
                        <a:rPr lang="en-ZA" sz="2400" dirty="0"/>
                        <a:t>Signatures not annotated are meaningless.</a:t>
                      </a:r>
                    </a:p>
                    <a:p>
                      <a:endParaRPr lang="en-ZA" dirty="0"/>
                    </a:p>
                  </a:txBody>
                  <a:tcPr>
                    <a:lnL>
                      <a:noFill/>
                    </a:lnL>
                    <a:lnR>
                      <a:noFill/>
                    </a:lnR>
                    <a:lnT w="25400" cmpd="sng">
                      <a:noFill/>
                    </a:lnT>
                    <a:lnB w="25400" cmpd="sng">
                      <a:noFill/>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488014883"/>
                  </a:ext>
                </a:extLst>
              </a:tr>
            </a:tbl>
          </a:graphicData>
        </a:graphic>
      </p:graphicFrame>
      <p:pic>
        <p:nvPicPr>
          <p:cNvPr id="8" name="Picture 2" descr="https://encrypted-tbn0.gstatic.com/images?q=tbn:ANd9GcTvuB_wSyXFMcGYftDPAUpmO-clmkdHqyzO6fo3_7xtOetZq7tUbA">
            <a:extLst>
              <a:ext uri="{FF2B5EF4-FFF2-40B4-BE49-F238E27FC236}">
                <a16:creationId xmlns:a16="http://schemas.microsoft.com/office/drawing/2014/main" id="{8C3ACC4B-341F-488F-8FA2-78F597C7EA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03" t="-47702" r="-38098"/>
          <a:stretch/>
        </p:blipFill>
        <p:spPr bwMode="auto">
          <a:xfrm rot="1343183">
            <a:off x="6937986" y="1828531"/>
            <a:ext cx="866187" cy="11608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CB26341-5CBB-48A1-96D3-88644D6CF8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7140" y="2085749"/>
            <a:ext cx="939908" cy="939908"/>
          </a:xfrm>
          <a:prstGeom prst="rect">
            <a:avLst/>
          </a:prstGeom>
        </p:spPr>
      </p:pic>
      <p:pic>
        <p:nvPicPr>
          <p:cNvPr id="9" name="Picture 8">
            <a:extLst>
              <a:ext uri="{FF2B5EF4-FFF2-40B4-BE49-F238E27FC236}">
                <a16:creationId xmlns:a16="http://schemas.microsoft.com/office/drawing/2014/main" id="{7C32CDAD-6597-42C2-9DB1-9E618B0548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052" y="2314841"/>
            <a:ext cx="778790" cy="477008"/>
          </a:xfrm>
          <a:prstGeom prst="rect">
            <a:avLst/>
          </a:prstGeom>
        </p:spPr>
      </p:pic>
    </p:spTree>
    <p:extLst>
      <p:ext uri="{BB962C8B-B14F-4D97-AF65-F5344CB8AC3E}">
        <p14:creationId xmlns:p14="http://schemas.microsoft.com/office/powerpoint/2010/main" val="206181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B9568-48E7-4D20-BC0A-C062579121D1}"/>
              </a:ext>
            </a:extLst>
          </p:cNvPr>
          <p:cNvSpPr>
            <a:spLocks noGrp="1"/>
          </p:cNvSpPr>
          <p:nvPr>
            <p:ph type="title"/>
          </p:nvPr>
        </p:nvSpPr>
        <p:spPr>
          <a:xfrm>
            <a:off x="1500188" y="487017"/>
            <a:ext cx="6109652" cy="874643"/>
          </a:xfrm>
        </p:spPr>
        <p:txBody>
          <a:bodyPr/>
          <a:lstStyle/>
          <a:p>
            <a:r>
              <a:rPr lang="en-US" dirty="0"/>
              <a:t>Evidence</a:t>
            </a:r>
            <a:endParaRPr lang="en-ZA" dirty="0"/>
          </a:p>
        </p:txBody>
      </p:sp>
      <p:sp>
        <p:nvSpPr>
          <p:cNvPr id="4" name="Text Placeholder 3">
            <a:extLst>
              <a:ext uri="{FF2B5EF4-FFF2-40B4-BE49-F238E27FC236}">
                <a16:creationId xmlns:a16="http://schemas.microsoft.com/office/drawing/2014/main" id="{C04F318B-04A9-4DDB-A0C3-B829219643F5}"/>
              </a:ext>
            </a:extLst>
          </p:cNvPr>
          <p:cNvSpPr>
            <a:spLocks noGrp="1"/>
          </p:cNvSpPr>
          <p:nvPr>
            <p:ph type="body" sz="half" idx="2"/>
          </p:nvPr>
        </p:nvSpPr>
        <p:spPr>
          <a:xfrm>
            <a:off x="1316624" y="1605552"/>
            <a:ext cx="6476779" cy="4770783"/>
          </a:xfrm>
        </p:spPr>
        <p:txBody>
          <a:bodyPr>
            <a:normAutofit lnSpcReduction="10000"/>
          </a:bodyPr>
          <a:lstStyle/>
          <a:p>
            <a:pPr marL="342900" indent="-342900">
              <a:buClr>
                <a:schemeClr val="accent1">
                  <a:lumMod val="50000"/>
                </a:schemeClr>
              </a:buClr>
              <a:buFont typeface="Arial" panose="020B0604020202020204" pitchFamily="34" charset="0"/>
              <a:buChar char="•"/>
            </a:pPr>
            <a:r>
              <a:rPr lang="en-US" sz="2800" dirty="0"/>
              <a:t>No highly glossy photos</a:t>
            </a:r>
          </a:p>
          <a:p>
            <a:pPr marL="342900" indent="-342900">
              <a:buClr>
                <a:schemeClr val="accent1">
                  <a:lumMod val="50000"/>
                </a:schemeClr>
              </a:buClr>
              <a:buFont typeface="Arial" panose="020B0604020202020204" pitchFamily="34" charset="0"/>
              <a:buChar char="•"/>
            </a:pPr>
            <a:r>
              <a:rPr lang="en-US" sz="2800" dirty="0"/>
              <a:t>Not uploaded upside down</a:t>
            </a:r>
          </a:p>
          <a:p>
            <a:pPr marL="342900" indent="-342900">
              <a:buClr>
                <a:schemeClr val="accent1">
                  <a:lumMod val="50000"/>
                </a:schemeClr>
              </a:buClr>
              <a:buFont typeface="Arial" panose="020B0604020202020204" pitchFamily="34" charset="0"/>
              <a:buChar char="•"/>
            </a:pPr>
            <a:r>
              <a:rPr lang="en-US" sz="2800" dirty="0"/>
              <a:t>The evidence must be clear and legible</a:t>
            </a:r>
          </a:p>
          <a:p>
            <a:pPr marL="342900" indent="-342900">
              <a:buClr>
                <a:schemeClr val="accent1">
                  <a:lumMod val="50000"/>
                </a:schemeClr>
              </a:buClr>
              <a:buFont typeface="Arial" panose="020B0604020202020204" pitchFamily="34" charset="0"/>
              <a:buChar char="•"/>
            </a:pPr>
            <a:r>
              <a:rPr lang="en-US" sz="2800" dirty="0"/>
              <a:t>The evidence must be in </a:t>
            </a:r>
            <a:r>
              <a:rPr lang="en-US" sz="2800" b="1" dirty="0"/>
              <a:t>one</a:t>
            </a:r>
            <a:r>
              <a:rPr lang="en-US" sz="2800" dirty="0"/>
              <a:t> document</a:t>
            </a:r>
          </a:p>
          <a:p>
            <a:pPr marL="342900" indent="-342900">
              <a:buClr>
                <a:schemeClr val="accent1">
                  <a:lumMod val="50000"/>
                </a:schemeClr>
              </a:buClr>
              <a:buFont typeface="Arial" panose="020B0604020202020204" pitchFamily="34" charset="0"/>
              <a:buChar char="•"/>
            </a:pPr>
            <a:r>
              <a:rPr lang="en-US" sz="2800" dirty="0"/>
              <a:t>Annotate, annotate, annotate!</a:t>
            </a:r>
          </a:p>
          <a:p>
            <a:pPr marL="800100" lvl="1" indent="-342900">
              <a:buClr>
                <a:schemeClr val="accent1">
                  <a:lumMod val="50000"/>
                </a:schemeClr>
              </a:buClr>
              <a:buFont typeface="Wingdings" panose="05000000000000000000" pitchFamily="2" charset="2"/>
              <a:buChar char="Ø"/>
            </a:pPr>
            <a:r>
              <a:rPr lang="en-US" sz="2400" dirty="0">
                <a:solidFill>
                  <a:schemeClr val="tx1"/>
                </a:solidFill>
              </a:rPr>
              <a:t>Link evidence to a specific </a:t>
            </a:r>
            <a:r>
              <a:rPr lang="en-US" sz="2400" dirty="0" err="1">
                <a:solidFill>
                  <a:schemeClr val="tx1"/>
                </a:solidFill>
              </a:rPr>
              <a:t>behavioural</a:t>
            </a:r>
            <a:r>
              <a:rPr lang="en-US" sz="2400" dirty="0">
                <a:solidFill>
                  <a:schemeClr val="tx1"/>
                </a:solidFill>
              </a:rPr>
              <a:t> statement</a:t>
            </a:r>
          </a:p>
          <a:p>
            <a:pPr marL="800100" lvl="1" indent="-342900">
              <a:buClr>
                <a:schemeClr val="accent1">
                  <a:lumMod val="50000"/>
                </a:schemeClr>
              </a:buClr>
              <a:buFont typeface="Wingdings" panose="05000000000000000000" pitchFamily="2" charset="2"/>
              <a:buChar char="Ø"/>
            </a:pPr>
            <a:r>
              <a:rPr lang="en-US" sz="2400" dirty="0">
                <a:solidFill>
                  <a:schemeClr val="tx1"/>
                </a:solidFill>
              </a:rPr>
              <a:t>Identify your own signature</a:t>
            </a:r>
          </a:p>
          <a:p>
            <a:pPr marL="800100" lvl="1" indent="-342900">
              <a:buClr>
                <a:schemeClr val="accent1">
                  <a:lumMod val="50000"/>
                </a:schemeClr>
              </a:buClr>
              <a:buFont typeface="Wingdings" panose="05000000000000000000" pitchFamily="2" charset="2"/>
              <a:buChar char="Ø"/>
            </a:pPr>
            <a:r>
              <a:rPr lang="en-US" sz="2400" dirty="0">
                <a:solidFill>
                  <a:schemeClr val="tx1"/>
                </a:solidFill>
              </a:rPr>
              <a:t>Remember the assessor does not know you</a:t>
            </a:r>
            <a:endParaRPr lang="en-ZA" sz="2400" dirty="0">
              <a:solidFill>
                <a:schemeClr val="tx1"/>
              </a:solidFill>
            </a:endParaRPr>
          </a:p>
        </p:txBody>
      </p:sp>
      <p:pic>
        <p:nvPicPr>
          <p:cNvPr id="5" name="Picture 4">
            <a:extLst>
              <a:ext uri="{FF2B5EF4-FFF2-40B4-BE49-F238E27FC236}">
                <a16:creationId xmlns:a16="http://schemas.microsoft.com/office/drawing/2014/main" id="{4F25FCE0-DC71-4C32-954E-052375000D7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8628" y="1103216"/>
            <a:ext cx="3721254" cy="4651568"/>
          </a:xfrm>
          <a:prstGeom prst="rect">
            <a:avLst/>
          </a:prstGeom>
        </p:spPr>
      </p:pic>
    </p:spTree>
    <p:extLst>
      <p:ext uri="{BB962C8B-B14F-4D97-AF65-F5344CB8AC3E}">
        <p14:creationId xmlns:p14="http://schemas.microsoft.com/office/powerpoint/2010/main" val="1217915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20D3-5F17-4D6D-B133-070232208409}"/>
              </a:ext>
            </a:extLst>
          </p:cNvPr>
          <p:cNvSpPr>
            <a:spLocks noGrp="1"/>
          </p:cNvSpPr>
          <p:nvPr>
            <p:ph type="title"/>
          </p:nvPr>
        </p:nvSpPr>
        <p:spPr/>
        <p:txBody>
          <a:bodyPr/>
          <a:lstStyle/>
          <a:p>
            <a:r>
              <a:rPr lang="en-US" dirty="0"/>
              <a:t>What kind of evidence?</a:t>
            </a:r>
            <a:endParaRPr lang="en-ZA" dirty="0"/>
          </a:p>
        </p:txBody>
      </p:sp>
      <p:sp>
        <p:nvSpPr>
          <p:cNvPr id="3" name="Content Placeholder 2">
            <a:extLst>
              <a:ext uri="{FF2B5EF4-FFF2-40B4-BE49-F238E27FC236}">
                <a16:creationId xmlns:a16="http://schemas.microsoft.com/office/drawing/2014/main" id="{47E43456-AAE2-4D9B-B2C9-8B0C0E7396A9}"/>
              </a:ext>
            </a:extLst>
          </p:cNvPr>
          <p:cNvSpPr>
            <a:spLocks noGrp="1"/>
          </p:cNvSpPr>
          <p:nvPr>
            <p:ph sz="half" idx="1"/>
          </p:nvPr>
        </p:nvSpPr>
        <p:spPr>
          <a:xfrm>
            <a:off x="497711" y="4702412"/>
            <a:ext cx="11030673" cy="1941456"/>
          </a:xfrm>
        </p:spPr>
        <p:txBody>
          <a:bodyPr>
            <a:normAutofit lnSpcReduction="10000"/>
          </a:bodyPr>
          <a:lstStyle/>
          <a:p>
            <a:r>
              <a:rPr lang="en-US" dirty="0"/>
              <a:t>Attendance register + presenter name, date, venue</a:t>
            </a:r>
          </a:p>
          <a:p>
            <a:pPr lvl="1"/>
            <a:r>
              <a:rPr lang="en-US" dirty="0"/>
              <a:t>Only </a:t>
            </a:r>
            <a:r>
              <a:rPr lang="en-US" dirty="0">
                <a:solidFill>
                  <a:srgbClr val="C00000"/>
                </a:solidFill>
              </a:rPr>
              <a:t>one presenter</a:t>
            </a:r>
          </a:p>
          <a:p>
            <a:pPr lvl="1"/>
            <a:r>
              <a:rPr lang="en-US" dirty="0"/>
              <a:t>Feedback on presentation – should reflect knowledge and understanding of audience after the presentation (it is </a:t>
            </a:r>
            <a:r>
              <a:rPr lang="en-US" u="sng" dirty="0"/>
              <a:t>not</a:t>
            </a:r>
            <a:r>
              <a:rPr lang="en-US" dirty="0"/>
              <a:t> the rating of the presenter)</a:t>
            </a:r>
          </a:p>
          <a:p>
            <a:pPr lvl="1"/>
            <a:r>
              <a:rPr lang="en-US" dirty="0"/>
              <a:t>Remember to annotate and link to the </a:t>
            </a:r>
            <a:r>
              <a:rPr lang="en-US" dirty="0" err="1"/>
              <a:t>behavioural</a:t>
            </a:r>
            <a:r>
              <a:rPr lang="en-US" dirty="0"/>
              <a:t> statements</a:t>
            </a:r>
            <a:endParaRPr lang="en-ZA" dirty="0"/>
          </a:p>
        </p:txBody>
      </p:sp>
      <p:pic>
        <p:nvPicPr>
          <p:cNvPr id="5" name="Picture 4">
            <a:extLst>
              <a:ext uri="{FF2B5EF4-FFF2-40B4-BE49-F238E27FC236}">
                <a16:creationId xmlns:a16="http://schemas.microsoft.com/office/drawing/2014/main" id="{8635B9D8-7CB4-4201-8288-4F84B98895A2}"/>
              </a:ext>
            </a:extLst>
          </p:cNvPr>
          <p:cNvPicPr>
            <a:picLocks noChangeAspect="1"/>
          </p:cNvPicPr>
          <p:nvPr/>
        </p:nvPicPr>
        <p:blipFill>
          <a:blip r:embed="rId2"/>
          <a:stretch>
            <a:fillRect/>
          </a:stretch>
        </p:blipFill>
        <p:spPr>
          <a:xfrm>
            <a:off x="298174" y="1730106"/>
            <a:ext cx="2981758" cy="2951223"/>
          </a:xfrm>
          <a:prstGeom prst="rect">
            <a:avLst/>
          </a:prstGeom>
        </p:spPr>
      </p:pic>
      <p:sp>
        <p:nvSpPr>
          <p:cNvPr id="6" name="Rounded Rectangular Callout 4">
            <a:extLst>
              <a:ext uri="{FF2B5EF4-FFF2-40B4-BE49-F238E27FC236}">
                <a16:creationId xmlns:a16="http://schemas.microsoft.com/office/drawing/2014/main" id="{8F5FF19E-A322-4243-BB66-DF1233824099}"/>
              </a:ext>
            </a:extLst>
          </p:cNvPr>
          <p:cNvSpPr/>
          <p:nvPr/>
        </p:nvSpPr>
        <p:spPr>
          <a:xfrm>
            <a:off x="3740967" y="1365505"/>
            <a:ext cx="2069684" cy="1489392"/>
          </a:xfrm>
          <a:prstGeom prst="wedgeRoundRectCallout">
            <a:avLst>
              <a:gd name="adj1" fmla="val -68643"/>
              <a:gd name="adj2" fmla="val 39496"/>
              <a:gd name="adj3" fmla="val 16667"/>
            </a:avLst>
          </a:prstGeom>
          <a:solidFill>
            <a:schemeClr val="accent1">
              <a:lumMod val="50000"/>
            </a:schemeClr>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ZA" b="1" dirty="0">
                <a:solidFill>
                  <a:srgbClr val="FFFFFF"/>
                </a:solidFill>
                <a:latin typeface="Arial"/>
                <a:cs typeface="Times New Roman"/>
              </a:rPr>
              <a:t>If providing information to a patient…</a:t>
            </a:r>
          </a:p>
        </p:txBody>
      </p:sp>
      <p:sp>
        <p:nvSpPr>
          <p:cNvPr id="7" name="Rounded Rectangular Callout 5">
            <a:extLst>
              <a:ext uri="{FF2B5EF4-FFF2-40B4-BE49-F238E27FC236}">
                <a16:creationId xmlns:a16="http://schemas.microsoft.com/office/drawing/2014/main" id="{07E376DA-E89F-4AF6-9330-005B1BAED42B}"/>
              </a:ext>
            </a:extLst>
          </p:cNvPr>
          <p:cNvSpPr/>
          <p:nvPr/>
        </p:nvSpPr>
        <p:spPr>
          <a:xfrm>
            <a:off x="6061405" y="2963626"/>
            <a:ext cx="2520280" cy="1575821"/>
          </a:xfrm>
          <a:prstGeom prst="wedgeRoundRectCallout">
            <a:avLst>
              <a:gd name="adj1" fmla="val -46286"/>
              <a:gd name="adj2" fmla="val 26921"/>
              <a:gd name="adj3" fmla="val 16667"/>
            </a:avLst>
          </a:prstGeom>
          <a:solidFill>
            <a:schemeClr val="accent1">
              <a:lumMod val="5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base">
              <a:spcBef>
                <a:spcPct val="0"/>
              </a:spcBef>
              <a:spcAft>
                <a:spcPct val="0"/>
              </a:spcAft>
            </a:pPr>
            <a:endParaRPr lang="en-ZA" b="1" dirty="0">
              <a:solidFill>
                <a:srgbClr val="FFFFFF"/>
              </a:solidFill>
              <a:latin typeface="Arial"/>
              <a:cs typeface="Times New Roman"/>
            </a:endParaRPr>
          </a:p>
          <a:p>
            <a:pPr defTabSz="685800" fontAlgn="base">
              <a:spcBef>
                <a:spcPct val="0"/>
              </a:spcBef>
              <a:spcAft>
                <a:spcPct val="0"/>
              </a:spcAft>
            </a:pPr>
            <a:r>
              <a:rPr lang="en-ZA" b="1" dirty="0">
                <a:solidFill>
                  <a:srgbClr val="FFFFFF"/>
                </a:solidFill>
                <a:latin typeface="Arial"/>
                <a:cs typeface="Times New Roman"/>
              </a:rPr>
              <a:t>Attendance register</a:t>
            </a:r>
          </a:p>
          <a:p>
            <a:pPr defTabSz="685800" fontAlgn="base">
              <a:spcBef>
                <a:spcPct val="0"/>
              </a:spcBef>
              <a:spcAft>
                <a:spcPct val="0"/>
              </a:spcAft>
            </a:pPr>
            <a:r>
              <a:rPr lang="en-ZA" b="1" dirty="0">
                <a:solidFill>
                  <a:srgbClr val="FFFFFF"/>
                </a:solidFill>
                <a:latin typeface="Arial"/>
                <a:cs typeface="Times New Roman"/>
              </a:rPr>
              <a:t>Presentation</a:t>
            </a:r>
          </a:p>
          <a:p>
            <a:pPr defTabSz="685800" fontAlgn="base">
              <a:spcBef>
                <a:spcPct val="0"/>
              </a:spcBef>
              <a:spcAft>
                <a:spcPct val="0"/>
              </a:spcAft>
            </a:pPr>
            <a:r>
              <a:rPr lang="en-ZA" b="1" dirty="0">
                <a:solidFill>
                  <a:srgbClr val="FFFFFF"/>
                </a:solidFill>
                <a:latin typeface="Arial"/>
                <a:cs typeface="Times New Roman"/>
              </a:rPr>
              <a:t>Reference materials used</a:t>
            </a:r>
          </a:p>
          <a:p>
            <a:pPr defTabSz="685800" fontAlgn="base">
              <a:spcBef>
                <a:spcPct val="0"/>
              </a:spcBef>
              <a:spcAft>
                <a:spcPct val="0"/>
              </a:spcAft>
            </a:pPr>
            <a:r>
              <a:rPr lang="en-ZA" b="1" dirty="0">
                <a:solidFill>
                  <a:srgbClr val="FFFFFF"/>
                </a:solidFill>
                <a:latin typeface="Arial"/>
                <a:cs typeface="Times New Roman"/>
              </a:rPr>
              <a:t>Feedback</a:t>
            </a:r>
          </a:p>
          <a:p>
            <a:pPr defTabSz="685800" fontAlgn="base">
              <a:spcBef>
                <a:spcPct val="0"/>
              </a:spcBef>
              <a:spcAft>
                <a:spcPct val="0"/>
              </a:spcAft>
            </a:pPr>
            <a:endParaRPr lang="en-ZA" b="1" dirty="0">
              <a:solidFill>
                <a:srgbClr val="FFFFFF"/>
              </a:solidFill>
              <a:latin typeface="Arial"/>
              <a:cs typeface="Times New Roman"/>
            </a:endParaRPr>
          </a:p>
        </p:txBody>
      </p:sp>
      <p:sp>
        <p:nvSpPr>
          <p:cNvPr id="8" name="Rounded Rectangular Callout 6">
            <a:extLst>
              <a:ext uri="{FF2B5EF4-FFF2-40B4-BE49-F238E27FC236}">
                <a16:creationId xmlns:a16="http://schemas.microsoft.com/office/drawing/2014/main" id="{2BEF5A20-82E3-4FE5-B810-5247AF7FAA10}"/>
              </a:ext>
            </a:extLst>
          </p:cNvPr>
          <p:cNvSpPr/>
          <p:nvPr/>
        </p:nvSpPr>
        <p:spPr>
          <a:xfrm>
            <a:off x="6145336" y="1419741"/>
            <a:ext cx="2069684" cy="1380920"/>
          </a:xfrm>
          <a:prstGeom prst="wedgeRoundRectCallout">
            <a:avLst>
              <a:gd name="adj1" fmla="val -46819"/>
              <a:gd name="adj2" fmla="val 30620"/>
              <a:gd name="adj3" fmla="val 16667"/>
            </a:avLst>
          </a:prstGeom>
          <a:solidFill>
            <a:schemeClr val="accent1">
              <a:lumMod val="5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ZA" b="1" dirty="0">
                <a:solidFill>
                  <a:srgbClr val="FFFFFF"/>
                </a:solidFill>
                <a:latin typeface="Arial"/>
                <a:cs typeface="Times New Roman"/>
              </a:rPr>
              <a:t>Prescription</a:t>
            </a:r>
          </a:p>
          <a:p>
            <a:pPr algn="ctr" defTabSz="685800" fontAlgn="base">
              <a:spcBef>
                <a:spcPct val="0"/>
              </a:spcBef>
              <a:spcAft>
                <a:spcPct val="0"/>
              </a:spcAft>
            </a:pPr>
            <a:r>
              <a:rPr lang="en-ZA" b="1" dirty="0">
                <a:solidFill>
                  <a:srgbClr val="FFFFFF"/>
                </a:solidFill>
                <a:latin typeface="Arial"/>
                <a:cs typeface="Times New Roman"/>
              </a:rPr>
              <a:t>+?</a:t>
            </a:r>
          </a:p>
          <a:p>
            <a:pPr algn="ctr" defTabSz="685800" fontAlgn="base">
              <a:spcBef>
                <a:spcPct val="0"/>
              </a:spcBef>
              <a:spcAft>
                <a:spcPct val="0"/>
              </a:spcAft>
            </a:pPr>
            <a:r>
              <a:rPr lang="en-ZA" b="1" dirty="0">
                <a:solidFill>
                  <a:srgbClr val="FFFFFF"/>
                </a:solidFill>
                <a:latin typeface="Arial"/>
                <a:cs typeface="Times New Roman"/>
              </a:rPr>
              <a:t>+?</a:t>
            </a:r>
          </a:p>
        </p:txBody>
      </p:sp>
      <p:sp>
        <p:nvSpPr>
          <p:cNvPr id="9" name="Rounded Rectangular Callout 7">
            <a:extLst>
              <a:ext uri="{FF2B5EF4-FFF2-40B4-BE49-F238E27FC236}">
                <a16:creationId xmlns:a16="http://schemas.microsoft.com/office/drawing/2014/main" id="{200E825E-286E-46CC-AE6D-D020E5ACDE63}"/>
              </a:ext>
            </a:extLst>
          </p:cNvPr>
          <p:cNvSpPr/>
          <p:nvPr/>
        </p:nvSpPr>
        <p:spPr>
          <a:xfrm>
            <a:off x="3770713" y="2963626"/>
            <a:ext cx="2069684" cy="1630391"/>
          </a:xfrm>
          <a:prstGeom prst="wedgeRoundRectCallout">
            <a:avLst>
              <a:gd name="adj1" fmla="val -68643"/>
              <a:gd name="adj2" fmla="val -42609"/>
              <a:gd name="adj3" fmla="val 16667"/>
            </a:avLst>
          </a:prstGeom>
          <a:solidFill>
            <a:schemeClr val="accent1">
              <a:lumMod val="50000"/>
            </a:schemeClr>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ZA" b="1" dirty="0">
                <a:solidFill>
                  <a:srgbClr val="FFFFFF"/>
                </a:solidFill>
                <a:latin typeface="Arial"/>
                <a:cs typeface="Times New Roman"/>
              </a:rPr>
              <a:t>But if  providing evidence to a group…</a:t>
            </a:r>
          </a:p>
        </p:txBody>
      </p:sp>
      <p:sp>
        <p:nvSpPr>
          <p:cNvPr id="10" name="Down Arrow 8">
            <a:extLst>
              <a:ext uri="{FF2B5EF4-FFF2-40B4-BE49-F238E27FC236}">
                <a16:creationId xmlns:a16="http://schemas.microsoft.com/office/drawing/2014/main" id="{08FFD628-4772-401E-A50B-80182C9629E7}"/>
              </a:ext>
            </a:extLst>
          </p:cNvPr>
          <p:cNvSpPr/>
          <p:nvPr/>
        </p:nvSpPr>
        <p:spPr>
          <a:xfrm rot="2813698">
            <a:off x="7286301" y="4144276"/>
            <a:ext cx="368662" cy="790340"/>
          </a:xfrm>
          <a:prstGeom prst="downArrow">
            <a:avLst/>
          </a:prstGeom>
          <a:solidFill>
            <a:srgbClr val="00B0F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87016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20D3-5F17-4D6D-B133-070232208409}"/>
              </a:ext>
            </a:extLst>
          </p:cNvPr>
          <p:cNvSpPr>
            <a:spLocks noGrp="1"/>
          </p:cNvSpPr>
          <p:nvPr>
            <p:ph type="title"/>
          </p:nvPr>
        </p:nvSpPr>
        <p:spPr/>
        <p:txBody>
          <a:bodyPr/>
          <a:lstStyle/>
          <a:p>
            <a:r>
              <a:rPr lang="en-US" dirty="0"/>
              <a:t>What kind of evidence?</a:t>
            </a:r>
            <a:endParaRPr lang="en-ZA" dirty="0"/>
          </a:p>
        </p:txBody>
      </p:sp>
      <p:sp>
        <p:nvSpPr>
          <p:cNvPr id="3" name="Content Placeholder 2">
            <a:extLst>
              <a:ext uri="{FF2B5EF4-FFF2-40B4-BE49-F238E27FC236}">
                <a16:creationId xmlns:a16="http://schemas.microsoft.com/office/drawing/2014/main" id="{47E43456-AAE2-4D9B-B2C9-8B0C0E7396A9}"/>
              </a:ext>
            </a:extLst>
          </p:cNvPr>
          <p:cNvSpPr>
            <a:spLocks noGrp="1"/>
          </p:cNvSpPr>
          <p:nvPr>
            <p:ph sz="half" idx="1"/>
          </p:nvPr>
        </p:nvSpPr>
        <p:spPr>
          <a:xfrm>
            <a:off x="738310" y="5070048"/>
            <a:ext cx="10204174" cy="1495633"/>
          </a:xfrm>
        </p:spPr>
        <p:txBody>
          <a:bodyPr>
            <a:normAutofit fontScale="92500" lnSpcReduction="20000"/>
          </a:bodyPr>
          <a:lstStyle/>
          <a:p>
            <a:pPr marL="0" indent="0">
              <a:buNone/>
            </a:pPr>
            <a:endParaRPr lang="en-US" dirty="0"/>
          </a:p>
          <a:p>
            <a:pPr marL="0" indent="0">
              <a:buNone/>
            </a:pPr>
            <a:r>
              <a:rPr lang="en-US" dirty="0"/>
              <a:t>References – scientific, not Wikipedia</a:t>
            </a:r>
          </a:p>
          <a:p>
            <a:pPr lvl="1"/>
            <a:r>
              <a:rPr lang="en-US" dirty="0"/>
              <a:t>Must also be annotated and linked to the </a:t>
            </a:r>
            <a:r>
              <a:rPr lang="en-US" dirty="0" err="1"/>
              <a:t>behavioural</a:t>
            </a:r>
            <a:r>
              <a:rPr lang="en-US" dirty="0"/>
              <a:t> statements</a:t>
            </a:r>
          </a:p>
          <a:p>
            <a:pPr lvl="1"/>
            <a:r>
              <a:rPr lang="en-US" dirty="0"/>
              <a:t>Include page, edition e.g., for SAMF</a:t>
            </a:r>
            <a:endParaRPr lang="en-ZA" dirty="0"/>
          </a:p>
        </p:txBody>
      </p:sp>
      <p:pic>
        <p:nvPicPr>
          <p:cNvPr id="5" name="Picture 4">
            <a:extLst>
              <a:ext uri="{FF2B5EF4-FFF2-40B4-BE49-F238E27FC236}">
                <a16:creationId xmlns:a16="http://schemas.microsoft.com/office/drawing/2014/main" id="{8635B9D8-7CB4-4201-8288-4F84B98895A2}"/>
              </a:ext>
            </a:extLst>
          </p:cNvPr>
          <p:cNvPicPr>
            <a:picLocks noChangeAspect="1"/>
          </p:cNvPicPr>
          <p:nvPr/>
        </p:nvPicPr>
        <p:blipFill>
          <a:blip r:embed="rId3"/>
          <a:stretch>
            <a:fillRect/>
          </a:stretch>
        </p:blipFill>
        <p:spPr>
          <a:xfrm>
            <a:off x="298174" y="1730106"/>
            <a:ext cx="2981758" cy="2951223"/>
          </a:xfrm>
          <a:prstGeom prst="rect">
            <a:avLst/>
          </a:prstGeom>
        </p:spPr>
      </p:pic>
      <p:sp>
        <p:nvSpPr>
          <p:cNvPr id="6" name="Rounded Rectangular Callout 4">
            <a:extLst>
              <a:ext uri="{FF2B5EF4-FFF2-40B4-BE49-F238E27FC236}">
                <a16:creationId xmlns:a16="http://schemas.microsoft.com/office/drawing/2014/main" id="{8F5FF19E-A322-4243-BB66-DF1233824099}"/>
              </a:ext>
            </a:extLst>
          </p:cNvPr>
          <p:cNvSpPr/>
          <p:nvPr/>
        </p:nvSpPr>
        <p:spPr>
          <a:xfrm>
            <a:off x="3740967" y="1365505"/>
            <a:ext cx="2069684" cy="1489392"/>
          </a:xfrm>
          <a:prstGeom prst="wedgeRoundRectCallout">
            <a:avLst>
              <a:gd name="adj1" fmla="val -68643"/>
              <a:gd name="adj2" fmla="val 39496"/>
              <a:gd name="adj3" fmla="val 16667"/>
            </a:avLst>
          </a:prstGeom>
          <a:solidFill>
            <a:schemeClr val="accent1">
              <a:lumMod val="50000"/>
            </a:schemeClr>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ZA" b="1" dirty="0">
                <a:solidFill>
                  <a:srgbClr val="FFFFFF"/>
                </a:solidFill>
                <a:latin typeface="Arial"/>
                <a:cs typeface="Times New Roman"/>
              </a:rPr>
              <a:t>If consulting with a patient</a:t>
            </a:r>
          </a:p>
        </p:txBody>
      </p:sp>
      <p:sp>
        <p:nvSpPr>
          <p:cNvPr id="7" name="Rounded Rectangular Callout 5">
            <a:extLst>
              <a:ext uri="{FF2B5EF4-FFF2-40B4-BE49-F238E27FC236}">
                <a16:creationId xmlns:a16="http://schemas.microsoft.com/office/drawing/2014/main" id="{07E376DA-E89F-4AF6-9330-005B1BAED42B}"/>
              </a:ext>
            </a:extLst>
          </p:cNvPr>
          <p:cNvSpPr/>
          <p:nvPr/>
        </p:nvSpPr>
        <p:spPr>
          <a:xfrm>
            <a:off x="6096000" y="2899812"/>
            <a:ext cx="3121925" cy="1980436"/>
          </a:xfrm>
          <a:prstGeom prst="wedgeRoundRectCallout">
            <a:avLst>
              <a:gd name="adj1" fmla="val -46286"/>
              <a:gd name="adj2" fmla="val 26921"/>
              <a:gd name="adj3" fmla="val 16667"/>
            </a:avLst>
          </a:prstGeom>
          <a:solidFill>
            <a:schemeClr val="accent1">
              <a:lumMod val="5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base">
              <a:spcBef>
                <a:spcPct val="0"/>
              </a:spcBef>
              <a:spcAft>
                <a:spcPct val="0"/>
              </a:spcAft>
            </a:pPr>
            <a:r>
              <a:rPr lang="en-ZA" b="1" dirty="0">
                <a:solidFill>
                  <a:srgbClr val="FFFFFF"/>
                </a:solidFill>
                <a:latin typeface="Arial"/>
                <a:cs typeface="Times New Roman"/>
              </a:rPr>
              <a:t>Reason for consultation e.g. Rx</a:t>
            </a:r>
          </a:p>
          <a:p>
            <a:pPr defTabSz="685800" fontAlgn="base">
              <a:spcBef>
                <a:spcPct val="0"/>
              </a:spcBef>
              <a:spcAft>
                <a:spcPct val="0"/>
              </a:spcAft>
            </a:pPr>
            <a:r>
              <a:rPr lang="en-ZA" b="1" dirty="0">
                <a:solidFill>
                  <a:srgbClr val="FFFFFF"/>
                </a:solidFill>
                <a:latin typeface="Arial"/>
                <a:cs typeface="Times New Roman"/>
              </a:rPr>
              <a:t>Reference material used</a:t>
            </a:r>
          </a:p>
          <a:p>
            <a:pPr defTabSz="685800" fontAlgn="base">
              <a:spcBef>
                <a:spcPct val="0"/>
              </a:spcBef>
              <a:spcAft>
                <a:spcPct val="0"/>
              </a:spcAft>
            </a:pPr>
            <a:r>
              <a:rPr lang="en-ZA" b="1" dirty="0">
                <a:solidFill>
                  <a:srgbClr val="FFFFFF"/>
                </a:solidFill>
                <a:latin typeface="Arial"/>
                <a:cs typeface="Times New Roman"/>
              </a:rPr>
              <a:t>Telephone number of the doctor and time of the conversation</a:t>
            </a:r>
          </a:p>
        </p:txBody>
      </p:sp>
      <p:sp>
        <p:nvSpPr>
          <p:cNvPr id="8" name="Rounded Rectangular Callout 6">
            <a:extLst>
              <a:ext uri="{FF2B5EF4-FFF2-40B4-BE49-F238E27FC236}">
                <a16:creationId xmlns:a16="http://schemas.microsoft.com/office/drawing/2014/main" id="{2BEF5A20-82E3-4FE5-B810-5247AF7FAA10}"/>
              </a:ext>
            </a:extLst>
          </p:cNvPr>
          <p:cNvSpPr/>
          <p:nvPr/>
        </p:nvSpPr>
        <p:spPr>
          <a:xfrm>
            <a:off x="6145335" y="1419741"/>
            <a:ext cx="2968847" cy="1380920"/>
          </a:xfrm>
          <a:prstGeom prst="wedgeRoundRectCallout">
            <a:avLst>
              <a:gd name="adj1" fmla="val -46819"/>
              <a:gd name="adj2" fmla="val 30620"/>
              <a:gd name="adj3" fmla="val 16667"/>
            </a:avLst>
          </a:prstGeom>
          <a:solidFill>
            <a:schemeClr val="accent1">
              <a:lumMod val="5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ZA" b="1" dirty="0">
                <a:solidFill>
                  <a:srgbClr val="FFFFFF"/>
                </a:solidFill>
                <a:latin typeface="Arial"/>
                <a:cs typeface="Times New Roman"/>
              </a:rPr>
              <a:t>Patient history</a:t>
            </a:r>
          </a:p>
          <a:p>
            <a:pPr algn="ctr" defTabSz="685800" fontAlgn="base">
              <a:spcBef>
                <a:spcPct val="0"/>
              </a:spcBef>
              <a:spcAft>
                <a:spcPct val="0"/>
              </a:spcAft>
            </a:pPr>
            <a:r>
              <a:rPr lang="en-ZA" b="1" dirty="0">
                <a:solidFill>
                  <a:srgbClr val="FFFFFF"/>
                </a:solidFill>
                <a:latin typeface="Arial"/>
                <a:cs typeface="Times New Roman"/>
              </a:rPr>
              <a:t>Rx, request from patient, blue copy, label, reference material used</a:t>
            </a:r>
          </a:p>
        </p:txBody>
      </p:sp>
      <p:sp>
        <p:nvSpPr>
          <p:cNvPr id="9" name="Rounded Rectangular Callout 7">
            <a:extLst>
              <a:ext uri="{FF2B5EF4-FFF2-40B4-BE49-F238E27FC236}">
                <a16:creationId xmlns:a16="http://schemas.microsoft.com/office/drawing/2014/main" id="{200E825E-286E-46CC-AE6D-D020E5ACDE63}"/>
              </a:ext>
            </a:extLst>
          </p:cNvPr>
          <p:cNvSpPr/>
          <p:nvPr/>
        </p:nvSpPr>
        <p:spPr>
          <a:xfrm>
            <a:off x="3770713" y="2963626"/>
            <a:ext cx="2069684" cy="1630391"/>
          </a:xfrm>
          <a:prstGeom prst="wedgeRoundRectCallout">
            <a:avLst>
              <a:gd name="adj1" fmla="val -68643"/>
              <a:gd name="adj2" fmla="val -42609"/>
              <a:gd name="adj3" fmla="val 16667"/>
            </a:avLst>
          </a:prstGeom>
          <a:solidFill>
            <a:schemeClr val="accent1">
              <a:lumMod val="50000"/>
            </a:schemeClr>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ZA" b="1" dirty="0">
                <a:solidFill>
                  <a:srgbClr val="FFFFFF"/>
                </a:solidFill>
                <a:latin typeface="Arial"/>
                <a:cs typeface="Times New Roman"/>
              </a:rPr>
              <a:t>But what if  consulting with a doctor?</a:t>
            </a:r>
          </a:p>
        </p:txBody>
      </p:sp>
      <p:sp>
        <p:nvSpPr>
          <p:cNvPr id="10" name="Down Arrow 8">
            <a:extLst>
              <a:ext uri="{FF2B5EF4-FFF2-40B4-BE49-F238E27FC236}">
                <a16:creationId xmlns:a16="http://schemas.microsoft.com/office/drawing/2014/main" id="{08FFD628-4772-401E-A50B-80182C9629E7}"/>
              </a:ext>
            </a:extLst>
          </p:cNvPr>
          <p:cNvSpPr/>
          <p:nvPr/>
        </p:nvSpPr>
        <p:spPr>
          <a:xfrm rot="2813698">
            <a:off x="9654827" y="3967901"/>
            <a:ext cx="512791" cy="974317"/>
          </a:xfrm>
          <a:prstGeom prst="downArrow">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48549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F8A8A-4A4E-4B2E-8FFE-0EC97EF79575}"/>
              </a:ext>
            </a:extLst>
          </p:cNvPr>
          <p:cNvSpPr>
            <a:spLocks noGrp="1"/>
          </p:cNvSpPr>
          <p:nvPr>
            <p:ph type="title"/>
          </p:nvPr>
        </p:nvSpPr>
        <p:spPr/>
        <p:txBody>
          <a:bodyPr/>
          <a:lstStyle/>
          <a:p>
            <a:r>
              <a:rPr lang="en-US" dirty="0"/>
              <a:t>What kind of evidence?</a:t>
            </a:r>
            <a:endParaRPr lang="en-ZA" dirty="0"/>
          </a:p>
        </p:txBody>
      </p:sp>
      <p:pic>
        <p:nvPicPr>
          <p:cNvPr id="5" name="Content Placeholder 3">
            <a:extLst>
              <a:ext uri="{FF2B5EF4-FFF2-40B4-BE49-F238E27FC236}">
                <a16:creationId xmlns:a16="http://schemas.microsoft.com/office/drawing/2014/main" id="{014CBEDA-600B-4DFF-86A6-F0B28A01A6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0001" y="2545224"/>
            <a:ext cx="4762500" cy="3810000"/>
          </a:xfrm>
          <a:prstGeom prst="rect">
            <a:avLst/>
          </a:prstGeom>
        </p:spPr>
      </p:pic>
      <p:sp>
        <p:nvSpPr>
          <p:cNvPr id="6" name="Rounded Rectangular Callout 4">
            <a:extLst>
              <a:ext uri="{FF2B5EF4-FFF2-40B4-BE49-F238E27FC236}">
                <a16:creationId xmlns:a16="http://schemas.microsoft.com/office/drawing/2014/main" id="{9DCA1786-C01A-4E9D-BFF6-A66C21089E4F}"/>
              </a:ext>
            </a:extLst>
          </p:cNvPr>
          <p:cNvSpPr/>
          <p:nvPr/>
        </p:nvSpPr>
        <p:spPr>
          <a:xfrm>
            <a:off x="4247659" y="1278193"/>
            <a:ext cx="2069684" cy="1489392"/>
          </a:xfrm>
          <a:prstGeom prst="wedgeRoundRectCallout">
            <a:avLst>
              <a:gd name="adj1" fmla="val -68643"/>
              <a:gd name="adj2" fmla="val 39496"/>
              <a:gd name="adj3" fmla="val 16667"/>
            </a:avLst>
          </a:prstGeom>
          <a:solidFill>
            <a:schemeClr val="accent1">
              <a:lumMod val="5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ZA" b="1" dirty="0">
                <a:solidFill>
                  <a:srgbClr val="FFFFFF"/>
                </a:solidFill>
                <a:latin typeface="Arial"/>
                <a:cs typeface="Times New Roman"/>
              </a:rPr>
              <a:t>Sometimes I attend a meeting …</a:t>
            </a:r>
          </a:p>
        </p:txBody>
      </p:sp>
      <p:sp>
        <p:nvSpPr>
          <p:cNvPr id="7" name="Rounded Rectangular Callout 6">
            <a:extLst>
              <a:ext uri="{FF2B5EF4-FFF2-40B4-BE49-F238E27FC236}">
                <a16:creationId xmlns:a16="http://schemas.microsoft.com/office/drawing/2014/main" id="{40225CC9-E991-4F4F-A968-32787000F7E3}"/>
              </a:ext>
            </a:extLst>
          </p:cNvPr>
          <p:cNvSpPr/>
          <p:nvPr/>
        </p:nvSpPr>
        <p:spPr>
          <a:xfrm>
            <a:off x="6317343" y="3037972"/>
            <a:ext cx="3392259" cy="1934941"/>
          </a:xfrm>
          <a:prstGeom prst="wedgeRoundRectCallout">
            <a:avLst>
              <a:gd name="adj1" fmla="val -46819"/>
              <a:gd name="adj2" fmla="val 30620"/>
              <a:gd name="adj3" fmla="val 16667"/>
            </a:avLst>
          </a:prstGeom>
          <a:solidFill>
            <a:schemeClr val="accent1">
              <a:lumMod val="5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ZA" b="1" dirty="0">
                <a:solidFill>
                  <a:srgbClr val="FFFFFF"/>
                </a:solidFill>
                <a:latin typeface="Arial"/>
                <a:cs typeface="Times New Roman"/>
              </a:rPr>
              <a:t>Agenda</a:t>
            </a:r>
          </a:p>
          <a:p>
            <a:pPr algn="ctr" defTabSz="685800" fontAlgn="base">
              <a:spcBef>
                <a:spcPct val="0"/>
              </a:spcBef>
              <a:spcAft>
                <a:spcPct val="0"/>
              </a:spcAft>
            </a:pPr>
            <a:r>
              <a:rPr lang="en-ZA" b="1" dirty="0">
                <a:solidFill>
                  <a:srgbClr val="FFFFFF"/>
                </a:solidFill>
                <a:latin typeface="Arial"/>
                <a:cs typeface="Times New Roman"/>
              </a:rPr>
              <a:t>Attendance register</a:t>
            </a:r>
          </a:p>
          <a:p>
            <a:pPr algn="ctr" defTabSz="685800" fontAlgn="base">
              <a:spcBef>
                <a:spcPct val="0"/>
              </a:spcBef>
              <a:spcAft>
                <a:spcPct val="0"/>
              </a:spcAft>
            </a:pPr>
            <a:r>
              <a:rPr lang="en-ZA" b="1" dirty="0">
                <a:solidFill>
                  <a:srgbClr val="FFFFFF"/>
                </a:solidFill>
                <a:latin typeface="Arial"/>
                <a:cs typeface="Times New Roman"/>
              </a:rPr>
              <a:t>Minutes of meeting</a:t>
            </a:r>
          </a:p>
          <a:p>
            <a:pPr algn="ctr" defTabSz="685800" fontAlgn="base">
              <a:spcBef>
                <a:spcPct val="0"/>
              </a:spcBef>
              <a:spcAft>
                <a:spcPct val="0"/>
              </a:spcAft>
            </a:pPr>
            <a:r>
              <a:rPr lang="en-ZA" b="1" dirty="0">
                <a:solidFill>
                  <a:srgbClr val="FFFFFF"/>
                </a:solidFill>
                <a:latin typeface="Arial"/>
                <a:cs typeface="Times New Roman"/>
              </a:rPr>
              <a:t>Most NB: own contribution to meeting </a:t>
            </a:r>
          </a:p>
        </p:txBody>
      </p:sp>
    </p:spTree>
    <p:extLst>
      <p:ext uri="{BB962C8B-B14F-4D97-AF65-F5344CB8AC3E}">
        <p14:creationId xmlns:p14="http://schemas.microsoft.com/office/powerpoint/2010/main" val="118971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F8A8A-4A4E-4B2E-8FFE-0EC97EF79575}"/>
              </a:ext>
            </a:extLst>
          </p:cNvPr>
          <p:cNvSpPr>
            <a:spLocks noGrp="1"/>
          </p:cNvSpPr>
          <p:nvPr>
            <p:ph type="title"/>
          </p:nvPr>
        </p:nvSpPr>
        <p:spPr/>
        <p:txBody>
          <a:bodyPr/>
          <a:lstStyle/>
          <a:p>
            <a:r>
              <a:rPr lang="en-US" dirty="0"/>
              <a:t>What kind of evidence?</a:t>
            </a:r>
            <a:endParaRPr lang="en-ZA" dirty="0"/>
          </a:p>
        </p:txBody>
      </p:sp>
      <p:pic>
        <p:nvPicPr>
          <p:cNvPr id="5" name="Content Placeholder 3">
            <a:extLst>
              <a:ext uri="{FF2B5EF4-FFF2-40B4-BE49-F238E27FC236}">
                <a16:creationId xmlns:a16="http://schemas.microsoft.com/office/drawing/2014/main" id="{014CBEDA-600B-4DFF-86A6-F0B28A01A6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0001" y="2545224"/>
            <a:ext cx="4762500" cy="3810000"/>
          </a:xfrm>
          <a:prstGeom prst="rect">
            <a:avLst/>
          </a:prstGeom>
        </p:spPr>
      </p:pic>
      <p:sp>
        <p:nvSpPr>
          <p:cNvPr id="6" name="Rounded Rectangular Callout 4">
            <a:extLst>
              <a:ext uri="{FF2B5EF4-FFF2-40B4-BE49-F238E27FC236}">
                <a16:creationId xmlns:a16="http://schemas.microsoft.com/office/drawing/2014/main" id="{9DCA1786-C01A-4E9D-BFF6-A66C21089E4F}"/>
              </a:ext>
            </a:extLst>
          </p:cNvPr>
          <p:cNvSpPr/>
          <p:nvPr/>
        </p:nvSpPr>
        <p:spPr>
          <a:xfrm>
            <a:off x="4247659" y="1278193"/>
            <a:ext cx="2069684" cy="1489392"/>
          </a:xfrm>
          <a:prstGeom prst="wedgeRoundRectCallout">
            <a:avLst>
              <a:gd name="adj1" fmla="val -68643"/>
              <a:gd name="adj2" fmla="val 39496"/>
              <a:gd name="adj3" fmla="val 16667"/>
            </a:avLst>
          </a:prstGeom>
          <a:solidFill>
            <a:schemeClr val="accent1">
              <a:lumMod val="5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ZA" b="1" dirty="0">
                <a:solidFill>
                  <a:srgbClr val="FFFFFF"/>
                </a:solidFill>
                <a:latin typeface="Arial"/>
                <a:cs typeface="Times New Roman"/>
              </a:rPr>
              <a:t>I will also be working with data…</a:t>
            </a:r>
          </a:p>
        </p:txBody>
      </p:sp>
      <p:sp>
        <p:nvSpPr>
          <p:cNvPr id="7" name="Rounded Rectangular Callout 6">
            <a:extLst>
              <a:ext uri="{FF2B5EF4-FFF2-40B4-BE49-F238E27FC236}">
                <a16:creationId xmlns:a16="http://schemas.microsoft.com/office/drawing/2014/main" id="{40225CC9-E991-4F4F-A968-32787000F7E3}"/>
              </a:ext>
            </a:extLst>
          </p:cNvPr>
          <p:cNvSpPr/>
          <p:nvPr/>
        </p:nvSpPr>
        <p:spPr>
          <a:xfrm>
            <a:off x="6317343" y="3037972"/>
            <a:ext cx="3392259" cy="1934941"/>
          </a:xfrm>
          <a:prstGeom prst="wedgeRoundRectCallout">
            <a:avLst>
              <a:gd name="adj1" fmla="val -46819"/>
              <a:gd name="adj2" fmla="val 30620"/>
              <a:gd name="adj3" fmla="val 16667"/>
            </a:avLst>
          </a:prstGeom>
          <a:solidFill>
            <a:schemeClr val="accent1">
              <a:lumMod val="5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ZA" b="1" dirty="0">
                <a:solidFill>
                  <a:srgbClr val="FFFFFF"/>
                </a:solidFill>
                <a:latin typeface="Arial"/>
                <a:cs typeface="Times New Roman"/>
              </a:rPr>
              <a:t>Reason for data collection</a:t>
            </a:r>
          </a:p>
          <a:p>
            <a:pPr algn="ctr" defTabSz="685800" fontAlgn="base">
              <a:spcBef>
                <a:spcPct val="0"/>
              </a:spcBef>
              <a:spcAft>
                <a:spcPct val="0"/>
              </a:spcAft>
            </a:pPr>
            <a:r>
              <a:rPr lang="en-ZA" b="1" dirty="0">
                <a:solidFill>
                  <a:srgbClr val="FFFFFF"/>
                </a:solidFill>
                <a:latin typeface="Arial"/>
                <a:cs typeface="Times New Roman"/>
              </a:rPr>
              <a:t>e.g. Screening report, data analysis</a:t>
            </a:r>
          </a:p>
        </p:txBody>
      </p:sp>
    </p:spTree>
    <p:extLst>
      <p:ext uri="{BB962C8B-B14F-4D97-AF65-F5344CB8AC3E}">
        <p14:creationId xmlns:p14="http://schemas.microsoft.com/office/powerpoint/2010/main" val="123041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48B1-9416-AC83-66FB-C517EB8837EE}"/>
              </a:ext>
            </a:extLst>
          </p:cNvPr>
          <p:cNvSpPr>
            <a:spLocks noGrp="1"/>
          </p:cNvSpPr>
          <p:nvPr>
            <p:ph type="title"/>
          </p:nvPr>
        </p:nvSpPr>
        <p:spPr>
          <a:xfrm>
            <a:off x="791441" y="89149"/>
            <a:ext cx="10515600" cy="448032"/>
          </a:xfrm>
        </p:spPr>
        <p:txBody>
          <a:bodyPr anchor="b">
            <a:normAutofit fontScale="90000"/>
          </a:bodyPr>
          <a:lstStyle/>
          <a:p>
            <a:pPr algn="ctr"/>
            <a:br>
              <a:rPr lang="en-ZA" sz="5400" dirty="0">
                <a:solidFill>
                  <a:schemeClr val="accent1">
                    <a:lumMod val="50000"/>
                  </a:schemeClr>
                </a:solidFill>
              </a:rPr>
            </a:br>
            <a:br>
              <a:rPr lang="en-ZA" sz="5400" dirty="0">
                <a:solidFill>
                  <a:schemeClr val="accent1">
                    <a:lumMod val="50000"/>
                  </a:schemeClr>
                </a:solidFill>
              </a:rPr>
            </a:br>
            <a:br>
              <a:rPr lang="en-ZA" sz="5400" dirty="0">
                <a:solidFill>
                  <a:schemeClr val="accent1">
                    <a:lumMod val="50000"/>
                  </a:schemeClr>
                </a:solidFill>
              </a:rPr>
            </a:br>
            <a:br>
              <a:rPr lang="en-ZA" sz="5400" dirty="0">
                <a:solidFill>
                  <a:schemeClr val="accent1">
                    <a:lumMod val="50000"/>
                  </a:schemeClr>
                </a:solidFill>
              </a:rPr>
            </a:br>
            <a:br>
              <a:rPr lang="en-ZA" sz="5400" dirty="0">
                <a:solidFill>
                  <a:schemeClr val="accent1">
                    <a:lumMod val="50000"/>
                  </a:schemeClr>
                </a:solidFill>
              </a:rPr>
            </a:br>
            <a:br>
              <a:rPr lang="en-ZA" sz="5400" dirty="0">
                <a:solidFill>
                  <a:schemeClr val="accent1">
                    <a:lumMod val="50000"/>
                  </a:schemeClr>
                </a:solidFill>
              </a:rPr>
            </a:br>
            <a:r>
              <a:rPr lang="en-ZA" sz="3600" dirty="0">
                <a:solidFill>
                  <a:schemeClr val="accent1">
                    <a:lumMod val="50000"/>
                  </a:schemeClr>
                </a:solidFill>
              </a:rPr>
              <a:t>Roles of a tutor- mentor, coach and role model</a:t>
            </a:r>
          </a:p>
        </p:txBody>
      </p:sp>
      <p:sp>
        <p:nvSpPr>
          <p:cNvPr id="3" name="Content Placeholder 2">
            <a:extLst>
              <a:ext uri="{FF2B5EF4-FFF2-40B4-BE49-F238E27FC236}">
                <a16:creationId xmlns:a16="http://schemas.microsoft.com/office/drawing/2014/main" id="{25570901-0EB6-B82A-FE36-8EA025195D40}"/>
              </a:ext>
            </a:extLst>
          </p:cNvPr>
          <p:cNvSpPr>
            <a:spLocks noGrp="1"/>
          </p:cNvSpPr>
          <p:nvPr>
            <p:ph type="body" idx="1"/>
          </p:nvPr>
        </p:nvSpPr>
        <p:spPr>
          <a:xfrm>
            <a:off x="194945" y="564053"/>
            <a:ext cx="11708592" cy="5579054"/>
          </a:xfrm>
        </p:spPr>
        <p:txBody>
          <a:bodyPr anchor="t">
            <a:normAutofit/>
          </a:bodyPr>
          <a:lstStyle/>
          <a:p>
            <a:pPr marL="0" indent="0" algn="ctr">
              <a:buNone/>
            </a:pPr>
            <a:r>
              <a:rPr lang="en-ZA" sz="2200" b="1" dirty="0">
                <a:solidFill>
                  <a:schemeClr val="accent1">
                    <a:lumMod val="75000"/>
                  </a:schemeClr>
                </a:solidFill>
              </a:rPr>
              <a:t>How do tutors shape academic and personal growth? </a:t>
            </a:r>
          </a:p>
          <a:p>
            <a:pPr marL="0" indent="0">
              <a:buNone/>
            </a:pPr>
            <a:endParaRPr lang="en-ZA" sz="2200" dirty="0"/>
          </a:p>
        </p:txBody>
      </p:sp>
      <p:sp>
        <p:nvSpPr>
          <p:cNvPr id="6" name="Rectangle 5">
            <a:extLst>
              <a:ext uri="{FF2B5EF4-FFF2-40B4-BE49-F238E27FC236}">
                <a16:creationId xmlns:a16="http://schemas.microsoft.com/office/drawing/2014/main" id="{E880EB7F-706B-9CB1-24FF-B424D267A216}"/>
              </a:ext>
            </a:extLst>
          </p:cNvPr>
          <p:cNvSpPr/>
          <p:nvPr/>
        </p:nvSpPr>
        <p:spPr>
          <a:xfrm>
            <a:off x="163772" y="1509207"/>
            <a:ext cx="4054937" cy="4757316"/>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a:extLst>
              <a:ext uri="{FF2B5EF4-FFF2-40B4-BE49-F238E27FC236}">
                <a16:creationId xmlns:a16="http://schemas.microsoft.com/office/drawing/2014/main" id="{C2C4786C-E594-6490-3923-6B1224562696}"/>
              </a:ext>
            </a:extLst>
          </p:cNvPr>
          <p:cNvPicPr>
            <a:picLocks noChangeAspect="1"/>
          </p:cNvPicPr>
          <p:nvPr/>
        </p:nvPicPr>
        <p:blipFill>
          <a:blip r:embed="rId3"/>
          <a:stretch>
            <a:fillRect/>
          </a:stretch>
        </p:blipFill>
        <p:spPr>
          <a:xfrm>
            <a:off x="301114" y="1796749"/>
            <a:ext cx="3714973" cy="3727883"/>
          </a:xfrm>
          <a:prstGeom prst="rect">
            <a:avLst/>
          </a:prstGeom>
        </p:spPr>
      </p:pic>
      <p:sp>
        <p:nvSpPr>
          <p:cNvPr id="8" name="TextBox 7">
            <a:extLst>
              <a:ext uri="{FF2B5EF4-FFF2-40B4-BE49-F238E27FC236}">
                <a16:creationId xmlns:a16="http://schemas.microsoft.com/office/drawing/2014/main" id="{A692EC12-E409-0A47-9A19-F091F0F5B0AD}"/>
              </a:ext>
            </a:extLst>
          </p:cNvPr>
          <p:cNvSpPr txBox="1"/>
          <p:nvPr/>
        </p:nvSpPr>
        <p:spPr>
          <a:xfrm>
            <a:off x="675062" y="914388"/>
            <a:ext cx="2489843" cy="523220"/>
          </a:xfrm>
          <a:prstGeom prst="rect">
            <a:avLst/>
          </a:prstGeom>
          <a:solidFill>
            <a:schemeClr val="accent1">
              <a:lumMod val="50000"/>
            </a:schemeClr>
          </a:solidFill>
          <a:ln>
            <a:solidFill>
              <a:schemeClr val="accent1">
                <a:lumMod val="50000"/>
              </a:schemeClr>
            </a:solidFill>
          </a:ln>
        </p:spPr>
        <p:txBody>
          <a:bodyPr wrap="square" rtlCol="0">
            <a:spAutoFit/>
          </a:bodyPr>
          <a:lstStyle/>
          <a:p>
            <a:pPr algn="ctr"/>
            <a:r>
              <a:rPr lang="en-ZA" sz="2800" b="1" dirty="0">
                <a:solidFill>
                  <a:schemeClr val="bg1"/>
                </a:solidFill>
              </a:rPr>
              <a:t>Mentor</a:t>
            </a:r>
          </a:p>
        </p:txBody>
      </p:sp>
      <p:sp>
        <p:nvSpPr>
          <p:cNvPr id="9" name="Rectangle 8">
            <a:extLst>
              <a:ext uri="{FF2B5EF4-FFF2-40B4-BE49-F238E27FC236}">
                <a16:creationId xmlns:a16="http://schemas.microsoft.com/office/drawing/2014/main" id="{40C8EA88-E379-0A9D-1015-15694D8FB0C3}"/>
              </a:ext>
            </a:extLst>
          </p:cNvPr>
          <p:cNvSpPr/>
          <p:nvPr/>
        </p:nvSpPr>
        <p:spPr>
          <a:xfrm>
            <a:off x="4488872" y="1489638"/>
            <a:ext cx="3875809" cy="4757316"/>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TextBox 10">
            <a:extLst>
              <a:ext uri="{FF2B5EF4-FFF2-40B4-BE49-F238E27FC236}">
                <a16:creationId xmlns:a16="http://schemas.microsoft.com/office/drawing/2014/main" id="{627E1609-FB6D-11F0-C9AE-FEC1D4BE67FA}"/>
              </a:ext>
            </a:extLst>
          </p:cNvPr>
          <p:cNvSpPr txBox="1"/>
          <p:nvPr/>
        </p:nvSpPr>
        <p:spPr>
          <a:xfrm>
            <a:off x="5062195" y="921002"/>
            <a:ext cx="2576946" cy="523220"/>
          </a:xfrm>
          <a:prstGeom prst="rect">
            <a:avLst/>
          </a:prstGeom>
          <a:solidFill>
            <a:schemeClr val="accent1">
              <a:lumMod val="50000"/>
            </a:schemeClr>
          </a:solidFill>
          <a:ln>
            <a:solidFill>
              <a:schemeClr val="accent1">
                <a:lumMod val="50000"/>
              </a:schemeClr>
            </a:solidFill>
          </a:ln>
        </p:spPr>
        <p:txBody>
          <a:bodyPr wrap="square" rtlCol="0">
            <a:spAutoFit/>
          </a:bodyPr>
          <a:lstStyle/>
          <a:p>
            <a:pPr algn="ctr"/>
            <a:r>
              <a:rPr lang="en-ZA" sz="2800" b="1" dirty="0">
                <a:solidFill>
                  <a:schemeClr val="bg1"/>
                </a:solidFill>
              </a:rPr>
              <a:t>Coach</a:t>
            </a:r>
          </a:p>
        </p:txBody>
      </p:sp>
      <p:sp>
        <p:nvSpPr>
          <p:cNvPr id="17" name="TextBox 16">
            <a:extLst>
              <a:ext uri="{FF2B5EF4-FFF2-40B4-BE49-F238E27FC236}">
                <a16:creationId xmlns:a16="http://schemas.microsoft.com/office/drawing/2014/main" id="{F47610B1-9CB0-63D7-515D-4FE865B7E12C}"/>
              </a:ext>
            </a:extLst>
          </p:cNvPr>
          <p:cNvSpPr txBox="1"/>
          <p:nvPr/>
        </p:nvSpPr>
        <p:spPr>
          <a:xfrm>
            <a:off x="4691495" y="1525606"/>
            <a:ext cx="3605645" cy="2031325"/>
          </a:xfrm>
          <a:prstGeom prst="rect">
            <a:avLst/>
          </a:prstGeom>
          <a:noFill/>
        </p:spPr>
        <p:txBody>
          <a:bodyPr wrap="square" rtlCol="0">
            <a:spAutoFit/>
          </a:bodyPr>
          <a:lstStyle/>
          <a:p>
            <a:pPr marL="285750" indent="-285750">
              <a:buFont typeface="Arial" panose="020B0604020202020204" pitchFamily="34" charset="0"/>
              <a:buChar char="•"/>
            </a:pPr>
            <a:r>
              <a:rPr lang="en-ZA" dirty="0">
                <a:solidFill>
                  <a:schemeClr val="bg1"/>
                </a:solidFill>
              </a:rPr>
              <a:t>Focuses on skill-building and problem-solving.</a:t>
            </a:r>
          </a:p>
          <a:p>
            <a:pPr marL="285750" indent="-285750">
              <a:buFont typeface="Arial" panose="020B0604020202020204" pitchFamily="34" charset="0"/>
              <a:buChar char="•"/>
            </a:pPr>
            <a:r>
              <a:rPr lang="en-ZA" dirty="0">
                <a:solidFill>
                  <a:schemeClr val="bg1"/>
                </a:solidFill>
              </a:rPr>
              <a:t>Encourages persistence and monitors progress.</a:t>
            </a:r>
          </a:p>
          <a:p>
            <a:pPr marL="285750" indent="-285750">
              <a:buFont typeface="Arial" panose="020B0604020202020204" pitchFamily="34" charset="0"/>
              <a:buChar char="•"/>
            </a:pPr>
            <a:r>
              <a:rPr lang="en-ZA" dirty="0">
                <a:solidFill>
                  <a:schemeClr val="bg1"/>
                </a:solidFill>
              </a:rPr>
              <a:t>Helps interns achieve measurable outcomes</a:t>
            </a:r>
          </a:p>
          <a:p>
            <a:endParaRPr lang="en-ZA" dirty="0"/>
          </a:p>
        </p:txBody>
      </p:sp>
      <p:pic>
        <p:nvPicPr>
          <p:cNvPr id="19" name="Picture 18">
            <a:extLst>
              <a:ext uri="{FF2B5EF4-FFF2-40B4-BE49-F238E27FC236}">
                <a16:creationId xmlns:a16="http://schemas.microsoft.com/office/drawing/2014/main" id="{244A4124-D105-99DD-165A-FECB260D035F}"/>
              </a:ext>
            </a:extLst>
          </p:cNvPr>
          <p:cNvPicPr>
            <a:picLocks noChangeAspect="1"/>
          </p:cNvPicPr>
          <p:nvPr/>
        </p:nvPicPr>
        <p:blipFill>
          <a:blip r:embed="rId4"/>
          <a:stretch>
            <a:fillRect/>
          </a:stretch>
        </p:blipFill>
        <p:spPr>
          <a:xfrm>
            <a:off x="5016507" y="3429000"/>
            <a:ext cx="2955620" cy="2515985"/>
          </a:xfrm>
          <a:prstGeom prst="rect">
            <a:avLst/>
          </a:prstGeom>
        </p:spPr>
      </p:pic>
      <p:sp>
        <p:nvSpPr>
          <p:cNvPr id="20" name="Rectangle 19">
            <a:extLst>
              <a:ext uri="{FF2B5EF4-FFF2-40B4-BE49-F238E27FC236}">
                <a16:creationId xmlns:a16="http://schemas.microsoft.com/office/drawing/2014/main" id="{3DE76B85-CB21-37B8-659E-506FA3B0FDB2}"/>
              </a:ext>
            </a:extLst>
          </p:cNvPr>
          <p:cNvSpPr/>
          <p:nvPr/>
        </p:nvSpPr>
        <p:spPr>
          <a:xfrm>
            <a:off x="8542178" y="1489638"/>
            <a:ext cx="3523865" cy="4757316"/>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TextBox 20">
            <a:extLst>
              <a:ext uri="{FF2B5EF4-FFF2-40B4-BE49-F238E27FC236}">
                <a16:creationId xmlns:a16="http://schemas.microsoft.com/office/drawing/2014/main" id="{2C07D1B8-44F8-DE0D-2EB9-8C3DD55B2E65}"/>
              </a:ext>
            </a:extLst>
          </p:cNvPr>
          <p:cNvSpPr txBox="1"/>
          <p:nvPr/>
        </p:nvSpPr>
        <p:spPr>
          <a:xfrm>
            <a:off x="9276434" y="868675"/>
            <a:ext cx="2240504" cy="523220"/>
          </a:xfrm>
          <a:prstGeom prst="rect">
            <a:avLst/>
          </a:prstGeom>
          <a:solidFill>
            <a:schemeClr val="accent1">
              <a:lumMod val="50000"/>
            </a:schemeClr>
          </a:solidFill>
          <a:ln>
            <a:solidFill>
              <a:schemeClr val="accent1">
                <a:lumMod val="50000"/>
              </a:schemeClr>
            </a:solidFill>
          </a:ln>
        </p:spPr>
        <p:txBody>
          <a:bodyPr wrap="square" rtlCol="0">
            <a:spAutoFit/>
          </a:bodyPr>
          <a:lstStyle/>
          <a:p>
            <a:pPr algn="ctr"/>
            <a:r>
              <a:rPr lang="en-ZA" sz="2800" b="1" dirty="0">
                <a:solidFill>
                  <a:schemeClr val="bg1"/>
                </a:solidFill>
              </a:rPr>
              <a:t>Role Model</a:t>
            </a:r>
          </a:p>
        </p:txBody>
      </p:sp>
      <p:sp>
        <p:nvSpPr>
          <p:cNvPr id="24" name="TextBox 23">
            <a:extLst>
              <a:ext uri="{FF2B5EF4-FFF2-40B4-BE49-F238E27FC236}">
                <a16:creationId xmlns:a16="http://schemas.microsoft.com/office/drawing/2014/main" id="{47652155-93E5-5252-7AFA-9B9A997A0B69}"/>
              </a:ext>
            </a:extLst>
          </p:cNvPr>
          <p:cNvSpPr txBox="1"/>
          <p:nvPr/>
        </p:nvSpPr>
        <p:spPr>
          <a:xfrm>
            <a:off x="8634844" y="1543383"/>
            <a:ext cx="3263083" cy="4801314"/>
          </a:xfrm>
          <a:prstGeom prst="rect">
            <a:avLst/>
          </a:prstGeom>
          <a:noFill/>
        </p:spPr>
        <p:txBody>
          <a:bodyPr wrap="square" rtlCol="0">
            <a:spAutoFit/>
          </a:bodyPr>
          <a:lstStyle/>
          <a:p>
            <a:pPr marL="285750" indent="-285750">
              <a:buFont typeface="Arial" panose="020B0604020202020204" pitchFamily="34" charset="0"/>
              <a:buChar char="•"/>
            </a:pPr>
            <a:r>
              <a:rPr lang="en-ZA" dirty="0">
                <a:solidFill>
                  <a:schemeClr val="bg1"/>
                </a:solidFill>
              </a:rPr>
              <a:t>Demonstrates professionalism, ethics, and integrity.</a:t>
            </a:r>
          </a:p>
          <a:p>
            <a:pPr marL="285750" indent="-285750">
              <a:buFont typeface="Arial" panose="020B0604020202020204" pitchFamily="34" charset="0"/>
              <a:buChar char="•"/>
            </a:pPr>
            <a:r>
              <a:rPr lang="en-ZA" dirty="0">
                <a:solidFill>
                  <a:schemeClr val="bg1"/>
                </a:solidFill>
              </a:rPr>
              <a:t>Inspires interns by setting an example.</a:t>
            </a:r>
          </a:p>
          <a:p>
            <a:pPr marL="285750" indent="-285750">
              <a:buFont typeface="Arial" panose="020B0604020202020204" pitchFamily="34" charset="0"/>
              <a:buChar char="•"/>
            </a:pPr>
            <a:r>
              <a:rPr lang="en-ZA" dirty="0">
                <a:solidFill>
                  <a:schemeClr val="bg1"/>
                </a:solidFill>
              </a:rPr>
              <a:t>Shows how to handle challenges and achieve goals.</a:t>
            </a:r>
          </a:p>
          <a:p>
            <a:pPr marL="285750" indent="-285750">
              <a:buFont typeface="Arial" panose="020B0604020202020204" pitchFamily="34" charset="0"/>
              <a:buChar char="•"/>
            </a:pPr>
            <a:r>
              <a:rPr lang="en-US" dirty="0">
                <a:solidFill>
                  <a:schemeClr val="bg1"/>
                </a:solidFill>
              </a:rPr>
              <a:t>You play a vital role as no intern is likely to succeed without a tutor who is</a:t>
            </a:r>
            <a:endParaRPr lang="en-US" sz="1800" dirty="0">
              <a:solidFill>
                <a:schemeClr val="bg1"/>
              </a:solidFill>
            </a:endParaRPr>
          </a:p>
          <a:p>
            <a:pPr marL="800100" lvl="1" indent="-342900">
              <a:buClr>
                <a:schemeClr val="accent1">
                  <a:lumMod val="50000"/>
                </a:schemeClr>
              </a:buClr>
              <a:buFont typeface="Arial" panose="020B0604020202020204" pitchFamily="34" charset="0"/>
              <a:buChar char="•"/>
            </a:pPr>
            <a:r>
              <a:rPr lang="en-US" sz="1800" dirty="0">
                <a:solidFill>
                  <a:schemeClr val="bg1"/>
                </a:solidFill>
              </a:rPr>
              <a:t>Competent and knowledgeable</a:t>
            </a:r>
          </a:p>
          <a:p>
            <a:pPr marL="800100" lvl="1" indent="-342900">
              <a:buClr>
                <a:schemeClr val="accent1">
                  <a:lumMod val="50000"/>
                </a:schemeClr>
              </a:buClr>
              <a:buFont typeface="Arial" panose="020B0604020202020204" pitchFamily="34" charset="0"/>
              <a:buChar char="•"/>
            </a:pPr>
            <a:r>
              <a:rPr lang="en-US" sz="1800" dirty="0">
                <a:solidFill>
                  <a:schemeClr val="bg1"/>
                </a:solidFill>
              </a:rPr>
              <a:t>Gives guidance</a:t>
            </a:r>
          </a:p>
          <a:p>
            <a:pPr marL="800100" lvl="1" indent="-342900">
              <a:buClr>
                <a:schemeClr val="accent1">
                  <a:lumMod val="50000"/>
                </a:schemeClr>
              </a:buClr>
              <a:buFont typeface="Arial" panose="020B0604020202020204" pitchFamily="34" charset="0"/>
              <a:buChar char="•"/>
            </a:pPr>
            <a:r>
              <a:rPr lang="en-US" sz="1800" dirty="0">
                <a:solidFill>
                  <a:schemeClr val="bg1"/>
                </a:solidFill>
              </a:rPr>
              <a:t>Interactive</a:t>
            </a:r>
          </a:p>
          <a:p>
            <a:pPr marL="800100" lvl="1" indent="-342900">
              <a:buClr>
                <a:schemeClr val="accent1">
                  <a:lumMod val="50000"/>
                </a:schemeClr>
              </a:buClr>
              <a:buFont typeface="Arial" panose="020B0604020202020204" pitchFamily="34" charset="0"/>
              <a:buChar char="•"/>
            </a:pPr>
            <a:r>
              <a:rPr lang="en-US" sz="1800" dirty="0">
                <a:solidFill>
                  <a:schemeClr val="bg1"/>
                </a:solidFill>
              </a:rPr>
              <a:t>Empathetic</a:t>
            </a:r>
          </a:p>
          <a:p>
            <a:pPr marL="800100" lvl="1" indent="-342900">
              <a:buClr>
                <a:schemeClr val="accent1">
                  <a:lumMod val="50000"/>
                </a:schemeClr>
              </a:buClr>
              <a:buFont typeface="Arial" panose="020B0604020202020204" pitchFamily="34" charset="0"/>
              <a:buChar char="•"/>
            </a:pPr>
            <a:r>
              <a:rPr lang="en-US" sz="1800" dirty="0">
                <a:solidFill>
                  <a:schemeClr val="bg1"/>
                </a:solidFill>
              </a:rPr>
              <a:t>Supportive</a:t>
            </a:r>
          </a:p>
          <a:p>
            <a:pPr marL="285750" indent="-285750">
              <a:buFont typeface="Arial" panose="020B0604020202020204" pitchFamily="34" charset="0"/>
              <a:buChar char="•"/>
            </a:pPr>
            <a:endParaRPr lang="en-ZA" dirty="0">
              <a:solidFill>
                <a:schemeClr val="bg1"/>
              </a:solidFill>
            </a:endParaRPr>
          </a:p>
        </p:txBody>
      </p:sp>
      <p:sp>
        <p:nvSpPr>
          <p:cNvPr id="29" name="TextBox 28">
            <a:extLst>
              <a:ext uri="{FF2B5EF4-FFF2-40B4-BE49-F238E27FC236}">
                <a16:creationId xmlns:a16="http://schemas.microsoft.com/office/drawing/2014/main" id="{42DFC64B-9E8C-455C-542F-5289A204ED8C}"/>
              </a:ext>
            </a:extLst>
          </p:cNvPr>
          <p:cNvSpPr txBox="1"/>
          <p:nvPr/>
        </p:nvSpPr>
        <p:spPr>
          <a:xfrm>
            <a:off x="446809" y="6409722"/>
            <a:ext cx="11271992" cy="369332"/>
          </a:xfrm>
          <a:prstGeom prst="rect">
            <a:avLst/>
          </a:prstGeom>
          <a:noFill/>
        </p:spPr>
        <p:txBody>
          <a:bodyPr wrap="square" rtlCol="0">
            <a:spAutoFit/>
          </a:bodyPr>
          <a:lstStyle/>
          <a:p>
            <a:pPr algn="ctr"/>
            <a:r>
              <a:rPr lang="en-ZA" dirty="0">
                <a:solidFill>
                  <a:schemeClr val="accent1">
                    <a:lumMod val="50000"/>
                  </a:schemeClr>
                </a:solidFill>
              </a:rPr>
              <a:t>“</a:t>
            </a:r>
            <a:r>
              <a:rPr lang="en-ZA" b="1" dirty="0">
                <a:solidFill>
                  <a:schemeClr val="accent1">
                    <a:lumMod val="50000"/>
                  </a:schemeClr>
                </a:solidFill>
              </a:rPr>
              <a:t>A good teacher can inspire hope, ignite the imagination, and instil a love of learning.” – Brad Henry</a:t>
            </a:r>
          </a:p>
        </p:txBody>
      </p:sp>
    </p:spTree>
    <p:extLst>
      <p:ext uri="{BB962C8B-B14F-4D97-AF65-F5344CB8AC3E}">
        <p14:creationId xmlns:p14="http://schemas.microsoft.com/office/powerpoint/2010/main" val="316366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20" grpId="0" animBg="1"/>
      <p:bldP spid="21" grpId="0" animBg="1"/>
      <p:bldP spid="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382C-C014-4A8F-B475-24EAB5994001}"/>
              </a:ext>
            </a:extLst>
          </p:cNvPr>
          <p:cNvSpPr>
            <a:spLocks noGrp="1"/>
          </p:cNvSpPr>
          <p:nvPr>
            <p:ph type="title"/>
          </p:nvPr>
        </p:nvSpPr>
        <p:spPr/>
        <p:txBody>
          <a:bodyPr/>
          <a:lstStyle/>
          <a:p>
            <a:r>
              <a:rPr lang="en-US" dirty="0"/>
              <a:t>Evidence (reemphasis on checklist)</a:t>
            </a:r>
            <a:endParaRPr lang="en-ZA" dirty="0"/>
          </a:p>
        </p:txBody>
      </p:sp>
      <p:graphicFrame>
        <p:nvGraphicFramePr>
          <p:cNvPr id="5" name="Table 5">
            <a:extLst>
              <a:ext uri="{FF2B5EF4-FFF2-40B4-BE49-F238E27FC236}">
                <a16:creationId xmlns:a16="http://schemas.microsoft.com/office/drawing/2014/main" id="{09C10B1D-B35D-4FE2-A068-B3D4BFE117D9}"/>
              </a:ext>
            </a:extLst>
          </p:cNvPr>
          <p:cNvGraphicFramePr>
            <a:graphicFrameLocks noGrp="1"/>
          </p:cNvGraphicFramePr>
          <p:nvPr>
            <p:extLst>
              <p:ext uri="{D42A27DB-BD31-4B8C-83A1-F6EECF244321}">
                <p14:modId xmlns:p14="http://schemas.microsoft.com/office/powerpoint/2010/main" val="2234750514"/>
              </p:ext>
            </p:extLst>
          </p:nvPr>
        </p:nvGraphicFramePr>
        <p:xfrm>
          <a:off x="2032000" y="1320800"/>
          <a:ext cx="8128000" cy="4221480"/>
        </p:xfrm>
        <a:graphic>
          <a:graphicData uri="http://schemas.openxmlformats.org/drawingml/2006/table">
            <a:tbl>
              <a:tblPr firstRow="1" bandRow="1">
                <a:tableStyleId>{5C22544A-7EE6-4342-B048-85BDC9FD1C3A}</a:tableStyleId>
              </a:tblPr>
              <a:tblGrid>
                <a:gridCol w="6177722">
                  <a:extLst>
                    <a:ext uri="{9D8B030D-6E8A-4147-A177-3AD203B41FA5}">
                      <a16:colId xmlns:a16="http://schemas.microsoft.com/office/drawing/2014/main" val="1879894549"/>
                    </a:ext>
                  </a:extLst>
                </a:gridCol>
                <a:gridCol w="934278">
                  <a:extLst>
                    <a:ext uri="{9D8B030D-6E8A-4147-A177-3AD203B41FA5}">
                      <a16:colId xmlns:a16="http://schemas.microsoft.com/office/drawing/2014/main" val="881067092"/>
                    </a:ext>
                  </a:extLst>
                </a:gridCol>
                <a:gridCol w="1016000">
                  <a:extLst>
                    <a:ext uri="{9D8B030D-6E8A-4147-A177-3AD203B41FA5}">
                      <a16:colId xmlns:a16="http://schemas.microsoft.com/office/drawing/2014/main" val="1097886485"/>
                    </a:ext>
                  </a:extLst>
                </a:gridCol>
              </a:tblGrid>
              <a:tr h="370840">
                <a:tc>
                  <a:txBody>
                    <a:bodyPr/>
                    <a:lstStyle/>
                    <a:p>
                      <a:r>
                        <a:rPr lang="en-US" dirty="0">
                          <a:solidFill>
                            <a:schemeClr val="bg2"/>
                          </a:solidFill>
                        </a:rPr>
                        <a:t>CHECKLIST</a:t>
                      </a:r>
                      <a:endParaRPr lang="en-ZA" dirty="0">
                        <a:solidFill>
                          <a:schemeClr val="bg2"/>
                        </a:solidFill>
                      </a:endParaRPr>
                    </a:p>
                  </a:txBody>
                  <a:tcPr>
                    <a:solidFill>
                      <a:schemeClr val="accent1">
                        <a:lumMod val="50000"/>
                      </a:schemeClr>
                    </a:solidFill>
                  </a:tcPr>
                </a:tc>
                <a:tc>
                  <a:txBody>
                    <a:bodyPr/>
                    <a:lstStyle/>
                    <a:p>
                      <a:r>
                        <a:rPr lang="en-US" dirty="0">
                          <a:solidFill>
                            <a:schemeClr val="bg2"/>
                          </a:solidFill>
                        </a:rPr>
                        <a:t>YES</a:t>
                      </a:r>
                      <a:endParaRPr lang="en-ZA" dirty="0">
                        <a:solidFill>
                          <a:schemeClr val="bg2"/>
                        </a:solidFill>
                      </a:endParaRPr>
                    </a:p>
                  </a:txBody>
                  <a:tcPr>
                    <a:solidFill>
                      <a:schemeClr val="accent1">
                        <a:lumMod val="50000"/>
                      </a:schemeClr>
                    </a:solidFill>
                  </a:tcPr>
                </a:tc>
                <a:tc>
                  <a:txBody>
                    <a:bodyPr/>
                    <a:lstStyle/>
                    <a:p>
                      <a:r>
                        <a:rPr lang="en-US" dirty="0">
                          <a:solidFill>
                            <a:schemeClr val="bg2"/>
                          </a:solidFill>
                        </a:rPr>
                        <a:t>NO</a:t>
                      </a:r>
                      <a:endParaRPr lang="en-ZA" dirty="0">
                        <a:solidFill>
                          <a:schemeClr val="bg2"/>
                        </a:solidFill>
                      </a:endParaRPr>
                    </a:p>
                  </a:txBody>
                  <a:tcPr>
                    <a:solidFill>
                      <a:schemeClr val="accent1">
                        <a:lumMod val="50000"/>
                      </a:schemeClr>
                    </a:solidFill>
                  </a:tcPr>
                </a:tc>
                <a:extLst>
                  <a:ext uri="{0D108BD9-81ED-4DB2-BD59-A6C34878D82A}">
                    <a16:rowId xmlns:a16="http://schemas.microsoft.com/office/drawing/2014/main" val="1603739058"/>
                  </a:ext>
                </a:extLst>
              </a:tr>
              <a:tr h="370840">
                <a:tc gridSpan="3">
                  <a:txBody>
                    <a:bodyPr/>
                    <a:lstStyle/>
                    <a:p>
                      <a:r>
                        <a:rPr lang="en-US" b="1" dirty="0"/>
                        <a:t>EVIDENCE</a:t>
                      </a:r>
                      <a:endParaRPr lang="en-ZA" b="1" dirty="0"/>
                    </a:p>
                  </a:txBody>
                  <a:tcPr>
                    <a:solidFill>
                      <a:schemeClr val="bg2">
                        <a:lumMod val="90000"/>
                      </a:schemeClr>
                    </a:solidFill>
                  </a:tcPr>
                </a:tc>
                <a:tc hMerge="1">
                  <a:txBody>
                    <a:bodyPr/>
                    <a:lstStyle/>
                    <a:p>
                      <a:endParaRPr lang="en-ZA" dirty="0"/>
                    </a:p>
                  </a:txBody>
                  <a:tcPr/>
                </a:tc>
                <a:tc hMerge="1">
                  <a:txBody>
                    <a:bodyPr/>
                    <a:lstStyle/>
                    <a:p>
                      <a:endParaRPr lang="en-ZA" dirty="0"/>
                    </a:p>
                  </a:txBody>
                  <a:tcPr/>
                </a:tc>
                <a:extLst>
                  <a:ext uri="{0D108BD9-81ED-4DB2-BD59-A6C34878D82A}">
                    <a16:rowId xmlns:a16="http://schemas.microsoft.com/office/drawing/2014/main" val="594537031"/>
                  </a:ext>
                </a:extLst>
              </a:tr>
              <a:tr h="370840">
                <a:tc>
                  <a:txBody>
                    <a:bodyPr/>
                    <a:lstStyle/>
                    <a:p>
                      <a:r>
                        <a:rPr lang="en-US" dirty="0"/>
                        <a:t>Has the intern  checked that he/she has </a:t>
                      </a:r>
                      <a:r>
                        <a:rPr lang="en-US" b="1" dirty="0"/>
                        <a:t>sufficient</a:t>
                      </a:r>
                      <a:r>
                        <a:rPr lang="en-US" b="0" dirty="0"/>
                        <a:t> evidence i.e., has the intern covered at least 75% of the </a:t>
                      </a:r>
                      <a:r>
                        <a:rPr lang="en-US" b="0" dirty="0" err="1"/>
                        <a:t>behavioural</a:t>
                      </a:r>
                      <a:r>
                        <a:rPr lang="en-US" b="0" dirty="0"/>
                        <a:t> statements of the CS?</a:t>
                      </a:r>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extLst>
                  <a:ext uri="{0D108BD9-81ED-4DB2-BD59-A6C34878D82A}">
                    <a16:rowId xmlns:a16="http://schemas.microsoft.com/office/drawing/2014/main" val="1113851315"/>
                  </a:ext>
                </a:extLst>
              </a:tr>
              <a:tr h="370840">
                <a:tc>
                  <a:txBody>
                    <a:bodyPr/>
                    <a:lstStyle/>
                    <a:p>
                      <a:r>
                        <a:rPr lang="en-US" dirty="0"/>
                        <a:t>Has the intern </a:t>
                      </a:r>
                      <a:r>
                        <a:rPr lang="en-US" b="1" dirty="0"/>
                        <a:t>annotated</a:t>
                      </a:r>
                      <a:r>
                        <a:rPr lang="en-US" b="0" dirty="0"/>
                        <a:t> the evidence so that it is clear why he/she has included each piece?</a:t>
                      </a:r>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extLst>
                  <a:ext uri="{0D108BD9-81ED-4DB2-BD59-A6C34878D82A}">
                    <a16:rowId xmlns:a16="http://schemas.microsoft.com/office/drawing/2014/main" val="392422546"/>
                  </a:ext>
                </a:extLst>
              </a:tr>
              <a:tr h="370840">
                <a:tc>
                  <a:txBody>
                    <a:bodyPr/>
                    <a:lstStyle/>
                    <a:p>
                      <a:r>
                        <a:rPr lang="en-US" dirty="0"/>
                        <a:t>Has the intern </a:t>
                      </a:r>
                      <a:r>
                        <a:rPr lang="en-US" b="1" dirty="0"/>
                        <a:t>annotated</a:t>
                      </a:r>
                      <a:r>
                        <a:rPr lang="en-US" b="0" dirty="0"/>
                        <a:t> the evidence with the </a:t>
                      </a:r>
                      <a:r>
                        <a:rPr lang="en-US" b="1" dirty="0" err="1"/>
                        <a:t>behavioural</a:t>
                      </a:r>
                      <a:r>
                        <a:rPr lang="en-US" b="1" dirty="0"/>
                        <a:t> statements</a:t>
                      </a:r>
                      <a:r>
                        <a:rPr lang="en-US" b="0" dirty="0"/>
                        <a:t>, and does this match the </a:t>
                      </a:r>
                      <a:r>
                        <a:rPr lang="en-US" b="0" dirty="0" err="1"/>
                        <a:t>behavioural</a:t>
                      </a:r>
                      <a:r>
                        <a:rPr lang="en-US" b="0" dirty="0"/>
                        <a:t> statements mentioned under Implementation?</a:t>
                      </a:r>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extLst>
                  <a:ext uri="{0D108BD9-81ED-4DB2-BD59-A6C34878D82A}">
                    <a16:rowId xmlns:a16="http://schemas.microsoft.com/office/drawing/2014/main" val="3438795728"/>
                  </a:ext>
                </a:extLst>
              </a:tr>
              <a:tr h="370840">
                <a:tc>
                  <a:txBody>
                    <a:bodyPr/>
                    <a:lstStyle/>
                    <a:p>
                      <a:r>
                        <a:rPr lang="en-US" dirty="0"/>
                        <a:t>Is the evidence clear i.e., legible, not loaded upside down, etc.?</a:t>
                      </a:r>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extLst>
                  <a:ext uri="{0D108BD9-81ED-4DB2-BD59-A6C34878D82A}">
                    <a16:rowId xmlns:a16="http://schemas.microsoft.com/office/drawing/2014/main" val="200972169"/>
                  </a:ext>
                </a:extLst>
              </a:tr>
              <a:tr h="370840">
                <a:tc>
                  <a:txBody>
                    <a:bodyPr/>
                    <a:lstStyle/>
                    <a:p>
                      <a:r>
                        <a:rPr lang="en-US" dirty="0"/>
                        <a:t>Has the intern made sure that all patient identifying details (such as name, surname, ID number) have been hidden?</a:t>
                      </a:r>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tc>
                  <a:txBody>
                    <a:bodyPr/>
                    <a:lstStyle/>
                    <a:p>
                      <a:endParaRPr lang="en-ZA" dirty="0"/>
                    </a:p>
                  </a:txBody>
                  <a:tcPr>
                    <a:solidFill>
                      <a:schemeClr val="bg2">
                        <a:lumMod val="90000"/>
                      </a:schemeClr>
                    </a:solidFill>
                  </a:tcPr>
                </a:tc>
                <a:extLst>
                  <a:ext uri="{0D108BD9-81ED-4DB2-BD59-A6C34878D82A}">
                    <a16:rowId xmlns:a16="http://schemas.microsoft.com/office/drawing/2014/main" val="1900358383"/>
                  </a:ext>
                </a:extLst>
              </a:tr>
            </a:tbl>
          </a:graphicData>
        </a:graphic>
      </p:graphicFrame>
      <p:pic>
        <p:nvPicPr>
          <p:cNvPr id="6" name="Picture 5">
            <a:extLst>
              <a:ext uri="{FF2B5EF4-FFF2-40B4-BE49-F238E27FC236}">
                <a16:creationId xmlns:a16="http://schemas.microsoft.com/office/drawing/2014/main" id="{0AC92E6E-6DF9-45CF-AE0C-4C4F1A404B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74848">
            <a:off x="401172" y="4370476"/>
            <a:ext cx="1894760" cy="2333449"/>
          </a:xfrm>
          <a:prstGeom prst="rect">
            <a:avLst/>
          </a:prstGeom>
        </p:spPr>
      </p:pic>
    </p:spTree>
    <p:extLst>
      <p:ext uri="{BB962C8B-B14F-4D97-AF65-F5344CB8AC3E}">
        <p14:creationId xmlns:p14="http://schemas.microsoft.com/office/powerpoint/2010/main" val="2516301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FC5EE3-FC14-453A-BA3E-3221BDA43C8D}"/>
              </a:ext>
            </a:extLst>
          </p:cNvPr>
          <p:cNvSpPr>
            <a:spLocks noGrp="1"/>
          </p:cNvSpPr>
          <p:nvPr>
            <p:ph sz="half" idx="2"/>
          </p:nvPr>
        </p:nvSpPr>
        <p:spPr>
          <a:xfrm>
            <a:off x="1133062" y="1602359"/>
            <a:ext cx="7772400" cy="4748910"/>
          </a:xfrm>
        </p:spPr>
        <p:txBody>
          <a:bodyPr/>
          <a:lstStyle/>
          <a:p>
            <a:r>
              <a:rPr lang="en-US" dirty="0"/>
              <a:t>Evidence is proof of </a:t>
            </a:r>
            <a:r>
              <a:rPr lang="en-US" dirty="0">
                <a:solidFill>
                  <a:srgbClr val="C00000"/>
                </a:solidFill>
              </a:rPr>
              <a:t>what was done </a:t>
            </a:r>
          </a:p>
          <a:p>
            <a:pPr lvl="1"/>
            <a:r>
              <a:rPr lang="en-US" dirty="0">
                <a:solidFill>
                  <a:srgbClr val="C00000"/>
                </a:solidFill>
              </a:rPr>
              <a:t>NOT</a:t>
            </a:r>
            <a:r>
              <a:rPr lang="en-US" dirty="0"/>
              <a:t> merely reading an article</a:t>
            </a:r>
          </a:p>
          <a:p>
            <a:pPr lvl="1"/>
            <a:r>
              <a:rPr lang="en-US" dirty="0">
                <a:solidFill>
                  <a:srgbClr val="C00000"/>
                </a:solidFill>
              </a:rPr>
              <a:t>NOT</a:t>
            </a:r>
            <a:r>
              <a:rPr lang="en-US" dirty="0"/>
              <a:t> theoretical scenario</a:t>
            </a:r>
          </a:p>
          <a:p>
            <a:pPr lvl="1"/>
            <a:r>
              <a:rPr lang="en-US" dirty="0">
                <a:solidFill>
                  <a:srgbClr val="C00000"/>
                </a:solidFill>
              </a:rPr>
              <a:t>NOT</a:t>
            </a:r>
            <a:r>
              <a:rPr lang="en-US" dirty="0"/>
              <a:t> witnessing someone else</a:t>
            </a:r>
          </a:p>
          <a:p>
            <a:pPr lvl="1"/>
            <a:endParaRPr lang="en-US" dirty="0"/>
          </a:p>
          <a:p>
            <a:r>
              <a:rPr lang="en-US" dirty="0"/>
              <a:t>Must convince the assessor that he/she performed the activity</a:t>
            </a:r>
          </a:p>
          <a:p>
            <a:endParaRPr lang="en-US" dirty="0"/>
          </a:p>
          <a:p>
            <a:r>
              <a:rPr lang="en-US" dirty="0"/>
              <a:t>Must be professional</a:t>
            </a:r>
          </a:p>
          <a:p>
            <a:pPr lvl="1"/>
            <a:r>
              <a:rPr lang="en-US" dirty="0"/>
              <a:t>Neat, clear</a:t>
            </a:r>
          </a:p>
          <a:p>
            <a:pPr lvl="1"/>
            <a:r>
              <a:rPr lang="en-US" dirty="0"/>
              <a:t>Not a note scribbled on a Rx!</a:t>
            </a:r>
            <a:endParaRPr lang="en-ZA" dirty="0"/>
          </a:p>
        </p:txBody>
      </p:sp>
      <p:sp>
        <p:nvSpPr>
          <p:cNvPr id="3" name="Title 2">
            <a:extLst>
              <a:ext uri="{FF2B5EF4-FFF2-40B4-BE49-F238E27FC236}">
                <a16:creationId xmlns:a16="http://schemas.microsoft.com/office/drawing/2014/main" id="{D8042331-F909-49BE-A733-00CF3B95B7BD}"/>
              </a:ext>
            </a:extLst>
          </p:cNvPr>
          <p:cNvSpPr>
            <a:spLocks noGrp="1"/>
          </p:cNvSpPr>
          <p:nvPr>
            <p:ph type="title"/>
          </p:nvPr>
        </p:nvSpPr>
        <p:spPr/>
        <p:txBody>
          <a:bodyPr/>
          <a:lstStyle/>
          <a:p>
            <a:r>
              <a:rPr lang="en-US" dirty="0"/>
              <a:t>Evidence… Summary</a:t>
            </a:r>
            <a:endParaRPr lang="en-ZA" dirty="0"/>
          </a:p>
        </p:txBody>
      </p:sp>
      <p:pic>
        <p:nvPicPr>
          <p:cNvPr id="4" name="Content Placeholder 9">
            <a:extLst>
              <a:ext uri="{FF2B5EF4-FFF2-40B4-BE49-F238E27FC236}">
                <a16:creationId xmlns:a16="http://schemas.microsoft.com/office/drawing/2014/main" id="{51FF6A0B-CD6D-4820-B3D1-864F9FCB68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480714" y="1922103"/>
            <a:ext cx="2260345" cy="3013794"/>
          </a:xfrm>
          <a:prstGeom prst="rect">
            <a:avLst/>
          </a:prstGeom>
        </p:spPr>
      </p:pic>
      <p:sp>
        <p:nvSpPr>
          <p:cNvPr id="5" name="Donut 3">
            <a:extLst>
              <a:ext uri="{FF2B5EF4-FFF2-40B4-BE49-F238E27FC236}">
                <a16:creationId xmlns:a16="http://schemas.microsoft.com/office/drawing/2014/main" id="{85E51345-8CA3-4870-8205-58898DDF4684}"/>
              </a:ext>
            </a:extLst>
          </p:cNvPr>
          <p:cNvSpPr/>
          <p:nvPr/>
        </p:nvSpPr>
        <p:spPr>
          <a:xfrm>
            <a:off x="6487958" y="3490546"/>
            <a:ext cx="1354781" cy="811176"/>
          </a:xfrm>
          <a:prstGeom prst="donut">
            <a:avLst>
              <a:gd name="adj" fmla="val 833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Tree>
    <p:extLst>
      <p:ext uri="{BB962C8B-B14F-4D97-AF65-F5344CB8AC3E}">
        <p14:creationId xmlns:p14="http://schemas.microsoft.com/office/powerpoint/2010/main" val="213900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1CD0-4E42-409A-82F3-D990C1349F0A}"/>
              </a:ext>
            </a:extLst>
          </p:cNvPr>
          <p:cNvSpPr>
            <a:spLocks noGrp="1"/>
          </p:cNvSpPr>
          <p:nvPr>
            <p:ph type="title"/>
          </p:nvPr>
        </p:nvSpPr>
        <p:spPr>
          <a:xfrm>
            <a:off x="1422400" y="366625"/>
            <a:ext cx="9931400" cy="1058547"/>
          </a:xfrm>
        </p:spPr>
        <p:txBody>
          <a:bodyPr>
            <a:normAutofit fontScale="90000"/>
          </a:bodyPr>
          <a:lstStyle/>
          <a:p>
            <a:r>
              <a:rPr lang="en-US" dirty="0"/>
              <a:t>Stepwise approach to completing PoE entries</a:t>
            </a:r>
            <a:endParaRPr lang="en-ZA" dirty="0"/>
          </a:p>
        </p:txBody>
      </p:sp>
      <p:sp>
        <p:nvSpPr>
          <p:cNvPr id="4" name="Content Placeholder 3">
            <a:extLst>
              <a:ext uri="{FF2B5EF4-FFF2-40B4-BE49-F238E27FC236}">
                <a16:creationId xmlns:a16="http://schemas.microsoft.com/office/drawing/2014/main" id="{04744D63-74A8-4864-82D4-4CBDEF6A501C}"/>
              </a:ext>
            </a:extLst>
          </p:cNvPr>
          <p:cNvSpPr>
            <a:spLocks noGrp="1"/>
          </p:cNvSpPr>
          <p:nvPr>
            <p:ph sz="half" idx="2"/>
          </p:nvPr>
        </p:nvSpPr>
        <p:spPr>
          <a:xfrm>
            <a:off x="3683019" y="1340806"/>
            <a:ext cx="5942761" cy="2017856"/>
          </a:xfrm>
        </p:spPr>
        <p:txBody>
          <a:bodyPr>
            <a:normAutofit/>
          </a:bodyPr>
          <a:lstStyle/>
          <a:p>
            <a:pPr marL="0" indent="0">
              <a:buNone/>
            </a:pPr>
            <a:r>
              <a:rPr lang="en-US" dirty="0"/>
              <a:t>3. Check for feedback</a:t>
            </a:r>
          </a:p>
          <a:p>
            <a:pPr marL="0" indent="0">
              <a:buNone/>
            </a:pPr>
            <a:r>
              <a:rPr lang="en-US" dirty="0"/>
              <a:t>2. Tutor verifies and submits online</a:t>
            </a:r>
          </a:p>
          <a:p>
            <a:pPr marL="0" indent="0">
              <a:buNone/>
            </a:pPr>
            <a:r>
              <a:rPr lang="en-US" dirty="0"/>
              <a:t>1. Enter and submit </a:t>
            </a:r>
            <a:r>
              <a:rPr lang="en-US" b="1" dirty="0"/>
              <a:t>online  tutor verification</a:t>
            </a:r>
            <a:endParaRPr lang="en-US" dirty="0"/>
          </a:p>
        </p:txBody>
      </p:sp>
      <p:pic>
        <p:nvPicPr>
          <p:cNvPr id="5" name="Picture 4">
            <a:extLst>
              <a:ext uri="{FF2B5EF4-FFF2-40B4-BE49-F238E27FC236}">
                <a16:creationId xmlns:a16="http://schemas.microsoft.com/office/drawing/2014/main" id="{F107AD4C-14D1-45F6-8E6D-EF5F09C37FE1}"/>
              </a:ext>
            </a:extLst>
          </p:cNvPr>
          <p:cNvPicPr>
            <a:picLocks noChangeAspect="1"/>
          </p:cNvPicPr>
          <p:nvPr/>
        </p:nvPicPr>
        <p:blipFill>
          <a:blip r:embed="rId3"/>
          <a:stretch>
            <a:fillRect/>
          </a:stretch>
        </p:blipFill>
        <p:spPr>
          <a:xfrm>
            <a:off x="493635" y="2446438"/>
            <a:ext cx="1955767" cy="3275917"/>
          </a:xfrm>
          <a:prstGeom prst="rect">
            <a:avLst/>
          </a:prstGeom>
        </p:spPr>
      </p:pic>
      <p:pic>
        <p:nvPicPr>
          <p:cNvPr id="6" name="Picture 5">
            <a:extLst>
              <a:ext uri="{FF2B5EF4-FFF2-40B4-BE49-F238E27FC236}">
                <a16:creationId xmlns:a16="http://schemas.microsoft.com/office/drawing/2014/main" id="{37BF11A2-1CCD-42CC-8A8E-2B44840E822E}"/>
              </a:ext>
            </a:extLst>
          </p:cNvPr>
          <p:cNvPicPr>
            <a:picLocks noChangeAspect="1"/>
          </p:cNvPicPr>
          <p:nvPr/>
        </p:nvPicPr>
        <p:blipFill>
          <a:blip r:embed="rId4"/>
          <a:stretch>
            <a:fillRect/>
          </a:stretch>
        </p:blipFill>
        <p:spPr>
          <a:xfrm rot="402279">
            <a:off x="2413202" y="1747788"/>
            <a:ext cx="894812" cy="3935790"/>
          </a:xfrm>
          <a:prstGeom prst="rect">
            <a:avLst/>
          </a:prstGeom>
        </p:spPr>
      </p:pic>
      <p:sp>
        <p:nvSpPr>
          <p:cNvPr id="7" name="Rounded Rectangle 10">
            <a:extLst>
              <a:ext uri="{FF2B5EF4-FFF2-40B4-BE49-F238E27FC236}">
                <a16:creationId xmlns:a16="http://schemas.microsoft.com/office/drawing/2014/main" id="{FC712923-2803-4344-9279-411522A37CBD}"/>
              </a:ext>
            </a:extLst>
          </p:cNvPr>
          <p:cNvSpPr/>
          <p:nvPr/>
        </p:nvSpPr>
        <p:spPr>
          <a:xfrm>
            <a:off x="2695444" y="4923692"/>
            <a:ext cx="4162555" cy="1745465"/>
          </a:xfrm>
          <a:prstGeom prst="roundRect">
            <a:avLst/>
          </a:prstGeom>
          <a:solidFill>
            <a:schemeClr val="accent1">
              <a:lumMod val="50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3600" b="1" dirty="0">
                <a:latin typeface="+mj-lt"/>
              </a:rPr>
              <a:t>Complete annual declaration first!</a:t>
            </a:r>
          </a:p>
        </p:txBody>
      </p:sp>
      <p:sp>
        <p:nvSpPr>
          <p:cNvPr id="8" name="Explosion 1 9">
            <a:extLst>
              <a:ext uri="{FF2B5EF4-FFF2-40B4-BE49-F238E27FC236}">
                <a16:creationId xmlns:a16="http://schemas.microsoft.com/office/drawing/2014/main" id="{901EE3E9-7E13-4E1F-862C-2039FC36E6EA}"/>
              </a:ext>
            </a:extLst>
          </p:cNvPr>
          <p:cNvSpPr/>
          <p:nvPr/>
        </p:nvSpPr>
        <p:spPr>
          <a:xfrm>
            <a:off x="1753533" y="5692144"/>
            <a:ext cx="822412" cy="799231"/>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ounded Rectangular Callout 11">
            <a:extLst>
              <a:ext uri="{FF2B5EF4-FFF2-40B4-BE49-F238E27FC236}">
                <a16:creationId xmlns:a16="http://schemas.microsoft.com/office/drawing/2014/main" id="{939FD49A-A967-4637-92F4-9AB74A7E8BBC}"/>
              </a:ext>
            </a:extLst>
          </p:cNvPr>
          <p:cNvSpPr/>
          <p:nvPr/>
        </p:nvSpPr>
        <p:spPr>
          <a:xfrm>
            <a:off x="9625780" y="2150906"/>
            <a:ext cx="2372372" cy="1933490"/>
          </a:xfrm>
          <a:prstGeom prst="wedgeRoundRectCallout">
            <a:avLst>
              <a:gd name="adj1" fmla="val -103048"/>
              <a:gd name="adj2" fmla="val 11728"/>
              <a:gd name="adj3" fmla="val 16667"/>
            </a:avLst>
          </a:prstGeom>
          <a:solidFill>
            <a:schemeClr val="accent1">
              <a:lumMod val="50000"/>
            </a:schemeClr>
          </a:solidFill>
          <a:ln w="57150" cap="flat" cmpd="sng" algn="ctr">
            <a:solidFill>
              <a:schemeClr val="bg2">
                <a:lumMod val="9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ZA" sz="14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Make</a:t>
            </a:r>
            <a:r>
              <a:rPr kumimoji="0" lang="en-ZA" sz="1400" b="0" i="0" u="none" strike="noStrike" kern="0" cap="none" spc="0" normalizeH="0" noProof="0" dirty="0">
                <a:ln>
                  <a:noFill/>
                </a:ln>
                <a:solidFill>
                  <a:schemeClr val="bg2"/>
                </a:solidFill>
                <a:effectLst/>
                <a:uLnTx/>
                <a:uFillTx/>
                <a:latin typeface="Arial" panose="020B0604020202020204" pitchFamily="34" charset="0"/>
                <a:cs typeface="Arial" panose="020B0604020202020204" pitchFamily="34" charset="0"/>
              </a:rPr>
              <a:t> sure you  verified and submitted </a:t>
            </a:r>
            <a:r>
              <a:rPr lang="en-ZA" sz="1400" kern="0" dirty="0">
                <a:solidFill>
                  <a:schemeClr val="bg2"/>
                </a:solidFill>
                <a:latin typeface="Arial" panose="020B0604020202020204" pitchFamily="34" charset="0"/>
                <a:cs typeface="Arial" panose="020B0604020202020204" pitchFamily="34" charset="0"/>
              </a:rPr>
              <a:t>the</a:t>
            </a:r>
            <a:r>
              <a:rPr kumimoji="0" lang="en-ZA" sz="1400" b="0" i="0" u="none" strike="noStrike" kern="0" cap="none" spc="0" normalizeH="0" noProof="0" dirty="0">
                <a:ln>
                  <a:noFill/>
                </a:ln>
                <a:solidFill>
                  <a:schemeClr val="bg2"/>
                </a:solidFill>
                <a:effectLst/>
                <a:uLnTx/>
                <a:uFillTx/>
                <a:latin typeface="Arial" panose="020B0604020202020204" pitchFamily="34" charset="0"/>
                <a:cs typeface="Arial" panose="020B0604020202020204" pitchFamily="34" charset="0"/>
              </a:rPr>
              <a:t> entries by the published deadlines </a:t>
            </a:r>
            <a:endParaRPr kumimoji="0" lang="en-ZA" sz="14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55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6" presetClass="emph" presetSubtype="0" fill="hold" grpId="0"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B4B-1EC8-4A8A-9FB5-DB94422F02E6}"/>
              </a:ext>
            </a:extLst>
          </p:cNvPr>
          <p:cNvSpPr>
            <a:spLocks noGrp="1"/>
          </p:cNvSpPr>
          <p:nvPr>
            <p:ph type="title"/>
          </p:nvPr>
        </p:nvSpPr>
        <p:spPr/>
        <p:txBody>
          <a:bodyPr/>
          <a:lstStyle/>
          <a:p>
            <a:r>
              <a:rPr lang="en-US" dirty="0"/>
              <a:t>Assessment</a:t>
            </a:r>
            <a:endParaRPr lang="en-ZA" dirty="0"/>
          </a:p>
        </p:txBody>
      </p:sp>
      <p:sp>
        <p:nvSpPr>
          <p:cNvPr id="3" name="Content Placeholder 2">
            <a:extLst>
              <a:ext uri="{FF2B5EF4-FFF2-40B4-BE49-F238E27FC236}">
                <a16:creationId xmlns:a16="http://schemas.microsoft.com/office/drawing/2014/main" id="{CF1A8BF3-C0D3-42A4-89F1-6477CB714DD6}"/>
              </a:ext>
            </a:extLst>
          </p:cNvPr>
          <p:cNvSpPr>
            <a:spLocks noGrp="1"/>
          </p:cNvSpPr>
          <p:nvPr>
            <p:ph sz="half" idx="1"/>
          </p:nvPr>
        </p:nvSpPr>
        <p:spPr>
          <a:xfrm>
            <a:off x="496957" y="1825624"/>
            <a:ext cx="11012556" cy="4823653"/>
          </a:xfrm>
        </p:spPr>
        <p:txBody>
          <a:bodyPr>
            <a:normAutofit lnSpcReduction="10000"/>
          </a:bodyPr>
          <a:lstStyle/>
          <a:p>
            <a:r>
              <a:rPr lang="en-US" sz="2600" dirty="0"/>
              <a:t>Done (mostly) on a scale of 0 to 3</a:t>
            </a:r>
          </a:p>
          <a:p>
            <a:r>
              <a:rPr lang="en-US" sz="2600" dirty="0"/>
              <a:t>To earn 3 marks, </a:t>
            </a:r>
            <a:r>
              <a:rPr lang="en-US" sz="2600" b="1" dirty="0">
                <a:solidFill>
                  <a:srgbClr val="C00000"/>
                </a:solidFill>
              </a:rPr>
              <a:t>ALL</a:t>
            </a:r>
            <a:r>
              <a:rPr lang="en-US" sz="2600" dirty="0">
                <a:solidFill>
                  <a:srgbClr val="C00000"/>
                </a:solidFill>
              </a:rPr>
              <a:t> </a:t>
            </a:r>
            <a:r>
              <a:rPr lang="en-US" sz="2600" dirty="0"/>
              <a:t>requirements must be met</a:t>
            </a:r>
          </a:p>
          <a:p>
            <a:pPr lvl="1"/>
            <a:r>
              <a:rPr lang="en-US" sz="2200" dirty="0"/>
              <a:t>Follow Assessment Criteria for each of the 4 phases of the CPD cycle</a:t>
            </a:r>
          </a:p>
          <a:p>
            <a:r>
              <a:rPr lang="en-US" sz="2600" dirty="0"/>
              <a:t>In addition:</a:t>
            </a:r>
          </a:p>
          <a:p>
            <a:pPr marL="0" indent="0">
              <a:buNone/>
            </a:pPr>
            <a:r>
              <a:rPr lang="en-US" dirty="0"/>
              <a:t>   </a:t>
            </a:r>
            <a:r>
              <a:rPr lang="en-US" sz="2600" dirty="0"/>
              <a:t>Must have used an appropriately professional communication style</a:t>
            </a:r>
          </a:p>
          <a:p>
            <a:pPr lvl="1"/>
            <a:r>
              <a:rPr lang="en-US" dirty="0"/>
              <a:t>Free of spelling and grammatical errors</a:t>
            </a:r>
          </a:p>
          <a:p>
            <a:pPr lvl="1"/>
            <a:r>
              <a:rPr lang="en-US" dirty="0"/>
              <a:t>Properly punctuated</a:t>
            </a:r>
          </a:p>
          <a:p>
            <a:pPr lvl="1"/>
            <a:r>
              <a:rPr lang="en-US" dirty="0"/>
              <a:t>Trade names capitalised</a:t>
            </a:r>
          </a:p>
          <a:p>
            <a:pPr marL="0" indent="0">
              <a:buNone/>
            </a:pPr>
            <a:endParaRPr lang="en-US" dirty="0"/>
          </a:p>
          <a:p>
            <a:pPr marL="0" indent="0">
              <a:buNone/>
            </a:pPr>
            <a:r>
              <a:rPr lang="en-US" sz="2400" dirty="0">
                <a:solidFill>
                  <a:srgbClr val="C00000"/>
                </a:solidFill>
              </a:rPr>
              <a:t>REMEMBER: </a:t>
            </a:r>
            <a:r>
              <a:rPr lang="en-US" sz="2400" dirty="0"/>
              <a:t>spelling and grammar are not auto-corrected!</a:t>
            </a:r>
          </a:p>
          <a:p>
            <a:pPr marL="0" indent="0">
              <a:buNone/>
            </a:pPr>
            <a:r>
              <a:rPr lang="en-US" sz="2400" dirty="0"/>
              <a:t>Check everything carefully before submitting</a:t>
            </a:r>
            <a:endParaRPr lang="en-ZA" sz="2400" dirty="0"/>
          </a:p>
        </p:txBody>
      </p:sp>
      <p:sp>
        <p:nvSpPr>
          <p:cNvPr id="5" name="Rounded Rectangular Callout 7">
            <a:extLst>
              <a:ext uri="{FF2B5EF4-FFF2-40B4-BE49-F238E27FC236}">
                <a16:creationId xmlns:a16="http://schemas.microsoft.com/office/drawing/2014/main" id="{C47FFA90-5545-4B02-AFEA-AA079AAB3FCE}"/>
              </a:ext>
            </a:extLst>
          </p:cNvPr>
          <p:cNvSpPr/>
          <p:nvPr/>
        </p:nvSpPr>
        <p:spPr>
          <a:xfrm>
            <a:off x="9186331" y="855536"/>
            <a:ext cx="1759518" cy="1354064"/>
          </a:xfrm>
          <a:prstGeom prst="wedgeRoundRectCallout">
            <a:avLst>
              <a:gd name="adj1" fmla="val -20345"/>
              <a:gd name="adj2" fmla="val 45383"/>
              <a:gd name="adj3" fmla="val 16667"/>
            </a:avLst>
          </a:prstGeom>
          <a:solidFill>
            <a:schemeClr val="accent1">
              <a:lumMod val="5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575" dirty="0">
                <a:solidFill>
                  <a:schemeClr val="bg2"/>
                </a:solidFill>
              </a:rPr>
              <a:t>0: Not yet met</a:t>
            </a:r>
          </a:p>
          <a:p>
            <a:r>
              <a:rPr lang="en-ZA" sz="1575" dirty="0">
                <a:solidFill>
                  <a:schemeClr val="bg2"/>
                </a:solidFill>
              </a:rPr>
              <a:t>1: Partially met</a:t>
            </a:r>
          </a:p>
          <a:p>
            <a:r>
              <a:rPr lang="en-ZA" sz="1575" dirty="0">
                <a:solidFill>
                  <a:schemeClr val="bg2"/>
                </a:solidFill>
              </a:rPr>
              <a:t>2: Met </a:t>
            </a:r>
          </a:p>
          <a:p>
            <a:r>
              <a:rPr lang="en-ZA" sz="1575" dirty="0">
                <a:solidFill>
                  <a:schemeClr val="bg2"/>
                </a:solidFill>
              </a:rPr>
              <a:t>3: Fully met</a:t>
            </a:r>
          </a:p>
        </p:txBody>
      </p:sp>
      <p:sp>
        <p:nvSpPr>
          <p:cNvPr id="7" name="Rounded Rectangular Callout 10">
            <a:extLst>
              <a:ext uri="{FF2B5EF4-FFF2-40B4-BE49-F238E27FC236}">
                <a16:creationId xmlns:a16="http://schemas.microsoft.com/office/drawing/2014/main" id="{1F4CF3B4-B226-4913-9918-FBD0C8830352}"/>
              </a:ext>
            </a:extLst>
          </p:cNvPr>
          <p:cNvSpPr/>
          <p:nvPr/>
        </p:nvSpPr>
        <p:spPr>
          <a:xfrm>
            <a:off x="9186331" y="3947640"/>
            <a:ext cx="2323182" cy="2726717"/>
          </a:xfrm>
          <a:prstGeom prst="wedgeRoundRectCallout">
            <a:avLst>
              <a:gd name="adj1" fmla="val -24942"/>
              <a:gd name="adj2" fmla="val 3245"/>
              <a:gd name="adj3" fmla="val 16667"/>
            </a:avLst>
          </a:prstGeom>
          <a:solidFill>
            <a:schemeClr val="accent1">
              <a:lumMod val="50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nSpc>
                <a:spcPct val="150000"/>
              </a:lnSpc>
            </a:pPr>
            <a:r>
              <a:rPr lang="en-ZA" sz="2000" dirty="0">
                <a:solidFill>
                  <a:schemeClr val="bg2"/>
                </a:solidFill>
              </a:rPr>
              <a:t>Check Manual pg. 29-30 for full details of how</a:t>
            </a:r>
          </a:p>
          <a:p>
            <a:pPr>
              <a:lnSpc>
                <a:spcPct val="150000"/>
              </a:lnSpc>
            </a:pPr>
            <a:r>
              <a:rPr lang="en-ZA" sz="2000" dirty="0">
                <a:solidFill>
                  <a:schemeClr val="bg2"/>
                </a:solidFill>
              </a:rPr>
              <a:t>0, 1, 2 or 3 marks allocated </a:t>
            </a:r>
          </a:p>
        </p:txBody>
      </p:sp>
      <p:cxnSp>
        <p:nvCxnSpPr>
          <p:cNvPr id="8" name="Straight Connector 7">
            <a:extLst>
              <a:ext uri="{FF2B5EF4-FFF2-40B4-BE49-F238E27FC236}">
                <a16:creationId xmlns:a16="http://schemas.microsoft.com/office/drawing/2014/main" id="{361A8B8B-F95F-CB19-38BA-7D807CE0A364}"/>
              </a:ext>
            </a:extLst>
          </p:cNvPr>
          <p:cNvCxnSpPr>
            <a:cxnSpLocks/>
          </p:cNvCxnSpPr>
          <p:nvPr/>
        </p:nvCxnSpPr>
        <p:spPr>
          <a:xfrm>
            <a:off x="861645" y="3429000"/>
            <a:ext cx="1591409"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37EFF7FB-5AE2-6080-1852-8BF104586848}"/>
              </a:ext>
            </a:extLst>
          </p:cNvPr>
          <p:cNvCxnSpPr>
            <a:cxnSpLocks/>
          </p:cNvCxnSpPr>
          <p:nvPr/>
        </p:nvCxnSpPr>
        <p:spPr>
          <a:xfrm>
            <a:off x="861645" y="3502269"/>
            <a:ext cx="1591409"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401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7BB10A-0B70-43EF-891B-7131E80447E8}"/>
              </a:ext>
            </a:extLst>
          </p:cNvPr>
          <p:cNvSpPr>
            <a:spLocks noGrp="1"/>
          </p:cNvSpPr>
          <p:nvPr>
            <p:ph type="title" orient="vert"/>
          </p:nvPr>
        </p:nvSpPr>
        <p:spPr/>
        <p:txBody>
          <a:bodyPr>
            <a:normAutofit fontScale="90000"/>
          </a:bodyPr>
          <a:lstStyle/>
          <a:p>
            <a:r>
              <a:rPr lang="en-US" dirty="0"/>
              <a:t>Feedback from Assessors</a:t>
            </a:r>
            <a:endParaRPr lang="en-ZA" dirty="0"/>
          </a:p>
        </p:txBody>
      </p:sp>
      <p:sp>
        <p:nvSpPr>
          <p:cNvPr id="3" name="Vertical Text Placeholder 2">
            <a:extLst>
              <a:ext uri="{FF2B5EF4-FFF2-40B4-BE49-F238E27FC236}">
                <a16:creationId xmlns:a16="http://schemas.microsoft.com/office/drawing/2014/main" id="{6691EDE2-9920-4932-9C30-B2F58794B835}"/>
              </a:ext>
            </a:extLst>
          </p:cNvPr>
          <p:cNvSpPr>
            <a:spLocks noGrp="1"/>
          </p:cNvSpPr>
          <p:nvPr>
            <p:ph type="body" orient="vert" idx="1"/>
          </p:nvPr>
        </p:nvSpPr>
        <p:spPr>
          <a:xfrm rot="16200000">
            <a:off x="2292570" y="1580435"/>
            <a:ext cx="1487316" cy="3697129"/>
          </a:xfrm>
        </p:spPr>
        <p:txBody>
          <a:bodyPr/>
          <a:lstStyle/>
          <a:p>
            <a:pPr marL="0" indent="0" algn="ctr">
              <a:buNone/>
            </a:pPr>
            <a:r>
              <a:rPr lang="en-US" b="1" dirty="0"/>
              <a:t>Remember</a:t>
            </a:r>
            <a:r>
              <a:rPr lang="en-US" dirty="0"/>
              <a:t>: Feedback sessions later in the year</a:t>
            </a:r>
            <a:endParaRPr lang="en-ZA" dirty="0"/>
          </a:p>
        </p:txBody>
      </p:sp>
      <p:sp>
        <p:nvSpPr>
          <p:cNvPr id="4" name="Vertical Text Placeholder 3">
            <a:extLst>
              <a:ext uri="{FF2B5EF4-FFF2-40B4-BE49-F238E27FC236}">
                <a16:creationId xmlns:a16="http://schemas.microsoft.com/office/drawing/2014/main" id="{50E2ECDB-7F0A-4D4F-BE4E-BC41848D76B5}"/>
              </a:ext>
            </a:extLst>
          </p:cNvPr>
          <p:cNvSpPr>
            <a:spLocks noGrp="1"/>
          </p:cNvSpPr>
          <p:nvPr>
            <p:ph type="body" orient="vert" idx="10"/>
          </p:nvPr>
        </p:nvSpPr>
        <p:spPr>
          <a:xfrm rot="16200000">
            <a:off x="6539942" y="1117589"/>
            <a:ext cx="5284065" cy="5759434"/>
          </a:xfrm>
        </p:spPr>
        <p:txBody>
          <a:bodyPr>
            <a:normAutofit/>
          </a:bodyPr>
          <a:lstStyle/>
          <a:p>
            <a:r>
              <a:rPr lang="en-US" dirty="0"/>
              <a:t>What can you expect?</a:t>
            </a:r>
          </a:p>
          <a:p>
            <a:pPr lvl="1"/>
            <a:r>
              <a:rPr lang="en-US" dirty="0"/>
              <a:t>Comments, dated</a:t>
            </a:r>
          </a:p>
          <a:p>
            <a:pPr lvl="1"/>
            <a:r>
              <a:rPr lang="en-US" dirty="0"/>
              <a:t>Positive = acknowledgement of being on the right track</a:t>
            </a:r>
          </a:p>
          <a:p>
            <a:pPr lvl="1"/>
            <a:r>
              <a:rPr lang="en-US" dirty="0"/>
              <a:t>Negative = with specific pointers with regards to what was wrong and how to improve</a:t>
            </a:r>
          </a:p>
          <a:p>
            <a:pPr lvl="1"/>
            <a:r>
              <a:rPr lang="en-US" dirty="0"/>
              <a:t>Especially with regards to </a:t>
            </a:r>
            <a:r>
              <a:rPr lang="en-US" u="sng" dirty="0"/>
              <a:t>evidence annotation</a:t>
            </a:r>
            <a:endParaRPr lang="en-US" dirty="0"/>
          </a:p>
          <a:p>
            <a:pPr lvl="1"/>
            <a:r>
              <a:rPr lang="en-US" dirty="0"/>
              <a:t>Comments = guidelines for next entries, even if attached to entry assessed as Competent</a:t>
            </a:r>
            <a:endParaRPr lang="en-ZA" dirty="0"/>
          </a:p>
        </p:txBody>
      </p:sp>
    </p:spTree>
    <p:extLst>
      <p:ext uri="{BB962C8B-B14F-4D97-AF65-F5344CB8AC3E}">
        <p14:creationId xmlns:p14="http://schemas.microsoft.com/office/powerpoint/2010/main" val="3458063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2C9F4-0B8F-4B51-A4BB-2125B118A045}"/>
              </a:ext>
            </a:extLst>
          </p:cNvPr>
          <p:cNvSpPr>
            <a:spLocks noGrp="1"/>
          </p:cNvSpPr>
          <p:nvPr>
            <p:ph type="title"/>
          </p:nvPr>
        </p:nvSpPr>
        <p:spPr/>
        <p:txBody>
          <a:bodyPr/>
          <a:lstStyle/>
          <a:p>
            <a:r>
              <a:rPr lang="en-US" dirty="0"/>
              <a:t>Resubmission</a:t>
            </a:r>
            <a:endParaRPr lang="en-ZA" dirty="0"/>
          </a:p>
        </p:txBody>
      </p:sp>
      <p:sp>
        <p:nvSpPr>
          <p:cNvPr id="3" name="Content Placeholder 2">
            <a:extLst>
              <a:ext uri="{FF2B5EF4-FFF2-40B4-BE49-F238E27FC236}">
                <a16:creationId xmlns:a16="http://schemas.microsoft.com/office/drawing/2014/main" id="{BA048C09-12E9-49D2-9238-03E546F0AF72}"/>
              </a:ext>
            </a:extLst>
          </p:cNvPr>
          <p:cNvSpPr>
            <a:spLocks noGrp="1"/>
          </p:cNvSpPr>
          <p:nvPr>
            <p:ph idx="1"/>
          </p:nvPr>
        </p:nvSpPr>
        <p:spPr>
          <a:xfrm>
            <a:off x="7934960" y="2067118"/>
            <a:ext cx="3421932" cy="3703762"/>
          </a:xfrm>
        </p:spPr>
        <p:txBody>
          <a:bodyPr>
            <a:normAutofit fontScale="92500"/>
          </a:bodyPr>
          <a:lstStyle/>
          <a:p>
            <a:pPr marL="0" indent="0">
              <a:buNone/>
            </a:pPr>
            <a:r>
              <a:rPr lang="en-US" dirty="0"/>
              <a:t>To maximise the chance to be eligible to write the intern examination:</a:t>
            </a:r>
          </a:p>
          <a:p>
            <a:r>
              <a:rPr lang="en-US" dirty="0"/>
              <a:t>Submit early</a:t>
            </a:r>
          </a:p>
          <a:p>
            <a:r>
              <a:rPr lang="en-US" dirty="0"/>
              <a:t>Submit regularly: on a monthly basis</a:t>
            </a:r>
            <a:endParaRPr lang="en-ZA" dirty="0"/>
          </a:p>
        </p:txBody>
      </p:sp>
      <p:sp>
        <p:nvSpPr>
          <p:cNvPr id="4" name="Text Placeholder 3">
            <a:extLst>
              <a:ext uri="{FF2B5EF4-FFF2-40B4-BE49-F238E27FC236}">
                <a16:creationId xmlns:a16="http://schemas.microsoft.com/office/drawing/2014/main" id="{EF6D53CC-FFC7-4FDC-998D-C5E14BEDBE2F}"/>
              </a:ext>
            </a:extLst>
          </p:cNvPr>
          <p:cNvSpPr>
            <a:spLocks noGrp="1"/>
          </p:cNvSpPr>
          <p:nvPr>
            <p:ph type="body" sz="half" idx="2"/>
          </p:nvPr>
        </p:nvSpPr>
        <p:spPr>
          <a:xfrm>
            <a:off x="147484" y="1720645"/>
            <a:ext cx="7482348" cy="4955458"/>
          </a:xfrm>
        </p:spPr>
        <p:txBody>
          <a:bodyPr>
            <a:normAutofit/>
          </a:bodyPr>
          <a:lstStyle/>
          <a:p>
            <a:pPr marL="342900" indent="-342900">
              <a:buClr>
                <a:schemeClr val="accent1">
                  <a:lumMod val="50000"/>
                </a:schemeClr>
              </a:buClr>
              <a:buFont typeface="Arial" panose="020B0604020202020204" pitchFamily="34" charset="0"/>
              <a:buChar char="•"/>
            </a:pPr>
            <a:r>
              <a:rPr lang="en-US" dirty="0"/>
              <a:t>If the entry is found ‘not yet successful’ the intern needs to resubmit a CS within that Domain.</a:t>
            </a:r>
          </a:p>
          <a:p>
            <a:pPr marL="342900" indent="-342900">
              <a:buClr>
                <a:schemeClr val="accent1">
                  <a:lumMod val="50000"/>
                </a:schemeClr>
              </a:buClr>
              <a:buFont typeface="Arial" panose="020B0604020202020204" pitchFamily="34" charset="0"/>
              <a:buChar char="•"/>
            </a:pPr>
            <a:r>
              <a:rPr lang="en-US" dirty="0"/>
              <a:t>Each resubmission is a standalone and is treated as a new submission.</a:t>
            </a:r>
          </a:p>
          <a:p>
            <a:pPr marL="342900" indent="-342900">
              <a:buClr>
                <a:schemeClr val="accent1">
                  <a:lumMod val="50000"/>
                </a:schemeClr>
              </a:buClr>
              <a:buFont typeface="Arial" panose="020B0604020202020204" pitchFamily="34" charset="0"/>
              <a:buChar char="•"/>
            </a:pPr>
            <a:r>
              <a:rPr lang="en-US" dirty="0"/>
              <a:t>NB. Assessors and moderators can view the previous submission/entry and comments.</a:t>
            </a:r>
          </a:p>
          <a:p>
            <a:pPr marL="342900" indent="-342900">
              <a:buClr>
                <a:schemeClr val="accent1">
                  <a:lumMod val="50000"/>
                </a:schemeClr>
              </a:buClr>
              <a:buFont typeface="Arial" panose="020B0604020202020204" pitchFamily="34" charset="0"/>
              <a:buChar char="•"/>
            </a:pPr>
            <a:r>
              <a:rPr lang="en-US" dirty="0"/>
              <a:t>See Guidelines for:</a:t>
            </a:r>
          </a:p>
          <a:p>
            <a:pPr marL="800100" lvl="1" indent="-342900">
              <a:buClr>
                <a:schemeClr val="accent1">
                  <a:lumMod val="50000"/>
                </a:schemeClr>
              </a:buClr>
              <a:buFont typeface="Wingdings" panose="05000000000000000000" pitchFamily="2" charset="2"/>
              <a:buChar char="Ø"/>
            </a:pPr>
            <a:r>
              <a:rPr lang="en-US" sz="2000" dirty="0">
                <a:solidFill>
                  <a:schemeClr val="tx1"/>
                </a:solidFill>
              </a:rPr>
              <a:t>Conditions</a:t>
            </a:r>
          </a:p>
          <a:p>
            <a:pPr marL="800100" lvl="1" indent="-342900">
              <a:buClr>
                <a:schemeClr val="accent1">
                  <a:lumMod val="50000"/>
                </a:schemeClr>
              </a:buClr>
              <a:buFont typeface="Wingdings" panose="05000000000000000000" pitchFamily="2" charset="2"/>
              <a:buChar char="Ø"/>
            </a:pPr>
            <a:r>
              <a:rPr lang="en-US" sz="2000" dirty="0">
                <a:solidFill>
                  <a:schemeClr val="tx1"/>
                </a:solidFill>
              </a:rPr>
              <a:t>Application procedure</a:t>
            </a:r>
          </a:p>
          <a:p>
            <a:pPr marL="800100" lvl="1" indent="-342900">
              <a:buClr>
                <a:schemeClr val="accent1">
                  <a:lumMod val="50000"/>
                </a:schemeClr>
              </a:buClr>
              <a:buFont typeface="Wingdings" panose="05000000000000000000" pitchFamily="2" charset="2"/>
              <a:buChar char="Ø"/>
            </a:pPr>
            <a:r>
              <a:rPr lang="en-US" sz="2000" dirty="0">
                <a:solidFill>
                  <a:schemeClr val="tx1"/>
                </a:solidFill>
              </a:rPr>
              <a:t>Timeline</a:t>
            </a:r>
            <a:endParaRPr lang="en-ZA" sz="2000" dirty="0">
              <a:solidFill>
                <a:schemeClr val="tx1"/>
              </a:solidFill>
            </a:endParaRPr>
          </a:p>
        </p:txBody>
      </p:sp>
    </p:spTree>
    <p:extLst>
      <p:ext uri="{BB962C8B-B14F-4D97-AF65-F5344CB8AC3E}">
        <p14:creationId xmlns:p14="http://schemas.microsoft.com/office/powerpoint/2010/main" val="2106630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6DA19D-5DED-5EB2-8B2B-8A6B9D282408}"/>
              </a:ext>
            </a:extLst>
          </p:cNvPr>
          <p:cNvSpPr>
            <a:spLocks noGrp="1"/>
          </p:cNvSpPr>
          <p:nvPr>
            <p:ph type="title"/>
          </p:nvPr>
        </p:nvSpPr>
        <p:spPr>
          <a:xfrm>
            <a:off x="640080" y="325369"/>
            <a:ext cx="4368602" cy="1956841"/>
          </a:xfrm>
        </p:spPr>
        <p:txBody>
          <a:bodyPr anchor="b">
            <a:normAutofit/>
          </a:bodyPr>
          <a:lstStyle/>
          <a:p>
            <a:r>
              <a:rPr lang="en-ZA" sz="4200"/>
              <a:t>Common errors seen on resubmission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EB8139C-94B4-9ED7-76C2-351685356672}"/>
              </a:ext>
            </a:extLst>
          </p:cNvPr>
          <p:cNvSpPr>
            <a:spLocks noGrp="1"/>
          </p:cNvSpPr>
          <p:nvPr>
            <p:ph idx="1"/>
          </p:nvPr>
        </p:nvSpPr>
        <p:spPr>
          <a:xfrm>
            <a:off x="117987" y="2641858"/>
            <a:ext cx="5319251" cy="3890773"/>
          </a:xfrm>
        </p:spPr>
        <p:txBody>
          <a:bodyPr>
            <a:normAutofit lnSpcReduction="10000"/>
          </a:bodyPr>
          <a:lstStyle/>
          <a:p>
            <a:pPr marL="342900" indent="-342900">
              <a:buFont typeface="Arial" panose="020B0604020202020204" pitchFamily="34" charset="0"/>
              <a:buChar char="•"/>
            </a:pPr>
            <a:r>
              <a:rPr lang="en-ZA" sz="2200" dirty="0"/>
              <a:t>Not following assessors / moderator comments</a:t>
            </a:r>
          </a:p>
          <a:p>
            <a:pPr marL="342900" indent="-342900">
              <a:buFont typeface="Arial" panose="020B0604020202020204" pitchFamily="34" charset="0"/>
              <a:buChar char="•"/>
            </a:pPr>
            <a:r>
              <a:rPr lang="en-ZA" sz="2200" dirty="0"/>
              <a:t>Making </a:t>
            </a:r>
            <a:r>
              <a:rPr lang="en-ZA" sz="2200" b="1" dirty="0"/>
              <a:t>NO</a:t>
            </a:r>
            <a:r>
              <a:rPr lang="en-ZA" sz="2200" dirty="0"/>
              <a:t> changes on the resubmission</a:t>
            </a:r>
          </a:p>
          <a:p>
            <a:pPr marL="342900" indent="-342900">
              <a:buFont typeface="Arial" panose="020B0604020202020204" pitchFamily="34" charset="0"/>
              <a:buChar char="•"/>
            </a:pPr>
            <a:r>
              <a:rPr lang="en-ZA" sz="2200" dirty="0"/>
              <a:t>Retrospectively falsifying of evidence to meet assessor comments</a:t>
            </a:r>
          </a:p>
          <a:p>
            <a:pPr marL="342900" indent="-342900"/>
            <a:r>
              <a:rPr lang="en-US" sz="1900" dirty="0">
                <a:solidFill>
                  <a:schemeClr val="tx1"/>
                </a:solidFill>
              </a:rPr>
              <a:t>Not starting a new PoE entry unless the assessor has recommended that your PoE entry can be corrected (have a look at comment section)</a:t>
            </a:r>
          </a:p>
          <a:p>
            <a:pPr marL="342900" indent="-342900">
              <a:buFont typeface="Arial" panose="020B0604020202020204" pitchFamily="34" charset="0"/>
              <a:buChar char="•"/>
            </a:pPr>
            <a:r>
              <a:rPr lang="en-ZA" sz="2200" dirty="0"/>
              <a:t>Not checking all phases of the cycle to align to the new information provided</a:t>
            </a:r>
          </a:p>
          <a:p>
            <a:pPr marL="342900" indent="-342900">
              <a:buFont typeface="Arial" panose="020B0604020202020204" pitchFamily="34" charset="0"/>
              <a:buChar char="•"/>
            </a:pPr>
            <a:endParaRPr lang="en-ZA" sz="2200" dirty="0"/>
          </a:p>
          <a:p>
            <a:pPr marL="342900" indent="-342900">
              <a:buFont typeface="Arial" panose="020B0604020202020204" pitchFamily="34" charset="0"/>
              <a:buChar char="•"/>
            </a:pPr>
            <a:endParaRPr lang="en-ZA" sz="2200" dirty="0"/>
          </a:p>
        </p:txBody>
      </p:sp>
      <p:pic>
        <p:nvPicPr>
          <p:cNvPr id="6" name="Picture 5" descr="Yellow and blue symbols">
            <a:extLst>
              <a:ext uri="{FF2B5EF4-FFF2-40B4-BE49-F238E27FC236}">
                <a16:creationId xmlns:a16="http://schemas.microsoft.com/office/drawing/2014/main" id="{96797641-62CA-E6C7-6B2B-EB19921D4C98}"/>
              </a:ext>
            </a:extLst>
          </p:cNvPr>
          <p:cNvPicPr>
            <a:picLocks noChangeAspect="1"/>
          </p:cNvPicPr>
          <p:nvPr/>
        </p:nvPicPr>
        <p:blipFill>
          <a:blip r:embed="rId3"/>
          <a:srcRect l="9077" r="14193" b="1"/>
          <a:stretch/>
        </p:blipFill>
        <p:spPr>
          <a:xfrm>
            <a:off x="5428164"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912572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9B51-4F2C-4144-8AAC-DD1A4FFB56B6}"/>
              </a:ext>
            </a:extLst>
          </p:cNvPr>
          <p:cNvSpPr>
            <a:spLocks noGrp="1"/>
          </p:cNvSpPr>
          <p:nvPr>
            <p:ph type="title"/>
          </p:nvPr>
        </p:nvSpPr>
        <p:spPr/>
        <p:txBody>
          <a:bodyPr/>
          <a:lstStyle/>
          <a:p>
            <a:r>
              <a:rPr lang="en-US" dirty="0"/>
              <a:t>Resubmissions</a:t>
            </a:r>
            <a:endParaRPr lang="en-ZA" dirty="0"/>
          </a:p>
        </p:txBody>
      </p:sp>
      <p:sp>
        <p:nvSpPr>
          <p:cNvPr id="3" name="Content Placeholder 2">
            <a:extLst>
              <a:ext uri="{FF2B5EF4-FFF2-40B4-BE49-F238E27FC236}">
                <a16:creationId xmlns:a16="http://schemas.microsoft.com/office/drawing/2014/main" id="{C4288540-D032-48B0-92BF-9B162F6BB586}"/>
              </a:ext>
            </a:extLst>
          </p:cNvPr>
          <p:cNvSpPr>
            <a:spLocks noGrp="1"/>
          </p:cNvSpPr>
          <p:nvPr>
            <p:ph idx="1"/>
          </p:nvPr>
        </p:nvSpPr>
        <p:spPr>
          <a:xfrm>
            <a:off x="105508" y="1690688"/>
            <a:ext cx="5776546" cy="4985320"/>
          </a:xfrm>
        </p:spPr>
        <p:txBody>
          <a:bodyPr>
            <a:normAutofit lnSpcReduction="10000"/>
          </a:bodyPr>
          <a:lstStyle/>
          <a:p>
            <a:r>
              <a:rPr lang="en-US" sz="2400" dirty="0"/>
              <a:t>To prevent the need for further resubmission, make sure to follow the assessor’s recommendations/comments</a:t>
            </a:r>
          </a:p>
          <a:p>
            <a:r>
              <a:rPr lang="en-US" sz="2400" dirty="0"/>
              <a:t>Re-submitted PoE entries are sent to the same assessor</a:t>
            </a:r>
          </a:p>
          <a:p>
            <a:pPr lvl="1"/>
            <a:r>
              <a:rPr lang="en-US" sz="2000" dirty="0"/>
              <a:t>Don’t simply re-submit without attending to the reasons for the entry being deemed “not yet successful”</a:t>
            </a:r>
          </a:p>
          <a:p>
            <a:r>
              <a:rPr lang="en-US" sz="2400" dirty="0"/>
              <a:t>You are allowed to submit 9 PoE entries</a:t>
            </a:r>
          </a:p>
          <a:p>
            <a:pPr lvl="1"/>
            <a:r>
              <a:rPr lang="en-US" sz="2000" dirty="0"/>
              <a:t>i.e. 6 + 50% re-submissions</a:t>
            </a:r>
          </a:p>
          <a:p>
            <a:r>
              <a:rPr lang="en-US" sz="2400" dirty="0"/>
              <a:t>A fee is levied if 10 or more entries are submitted</a:t>
            </a:r>
            <a:endParaRPr lang="en-ZA" sz="2400" dirty="0"/>
          </a:p>
        </p:txBody>
      </p:sp>
    </p:spTree>
    <p:extLst>
      <p:ext uri="{BB962C8B-B14F-4D97-AF65-F5344CB8AC3E}">
        <p14:creationId xmlns:p14="http://schemas.microsoft.com/office/powerpoint/2010/main" val="25430036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C88057-3609-41D7-93D3-07776BB3A03E}"/>
              </a:ext>
            </a:extLst>
          </p:cNvPr>
          <p:cNvSpPr>
            <a:spLocks noGrp="1"/>
          </p:cNvSpPr>
          <p:nvPr>
            <p:ph type="title" orient="vert"/>
          </p:nvPr>
        </p:nvSpPr>
        <p:spPr/>
        <p:txBody>
          <a:bodyPr/>
          <a:lstStyle/>
          <a:p>
            <a:r>
              <a:rPr lang="en-US" dirty="0"/>
              <a:t>Professionalism</a:t>
            </a:r>
            <a:endParaRPr lang="en-ZA" dirty="0"/>
          </a:p>
        </p:txBody>
      </p:sp>
      <p:sp>
        <p:nvSpPr>
          <p:cNvPr id="3" name="Vertical Text Placeholder 2">
            <a:extLst>
              <a:ext uri="{FF2B5EF4-FFF2-40B4-BE49-F238E27FC236}">
                <a16:creationId xmlns:a16="http://schemas.microsoft.com/office/drawing/2014/main" id="{E4BA3D3D-BBF8-406E-8AFC-4F220746214C}"/>
              </a:ext>
            </a:extLst>
          </p:cNvPr>
          <p:cNvSpPr>
            <a:spLocks noGrp="1"/>
          </p:cNvSpPr>
          <p:nvPr>
            <p:ph type="body" orient="vert" idx="1"/>
          </p:nvPr>
        </p:nvSpPr>
        <p:spPr>
          <a:xfrm rot="16200000">
            <a:off x="833019" y="1528435"/>
            <a:ext cx="4953745" cy="5572217"/>
          </a:xfrm>
        </p:spPr>
        <p:txBody>
          <a:bodyPr>
            <a:normAutofit/>
          </a:bodyPr>
          <a:lstStyle/>
          <a:p>
            <a:r>
              <a:rPr lang="en-US" dirty="0"/>
              <a:t>Plagiarism- Turnitin report for submissions</a:t>
            </a:r>
          </a:p>
          <a:p>
            <a:r>
              <a:rPr lang="en-US" dirty="0"/>
              <a:t> PoE entries must reflect their own work</a:t>
            </a:r>
          </a:p>
          <a:p>
            <a:pPr lvl="1"/>
            <a:r>
              <a:rPr lang="en-US" dirty="0"/>
              <a:t>Any irregularities will be referred to the SAPC Professional Conduct Department</a:t>
            </a:r>
          </a:p>
          <a:p>
            <a:pPr lvl="1"/>
            <a:r>
              <a:rPr lang="en-US" dirty="0"/>
              <a:t>Penalties</a:t>
            </a:r>
          </a:p>
          <a:p>
            <a:pPr lvl="2"/>
            <a:r>
              <a:rPr lang="en-US" dirty="0"/>
              <a:t>Expect them to be applied</a:t>
            </a:r>
          </a:p>
          <a:p>
            <a:pPr lvl="2"/>
            <a:r>
              <a:rPr lang="en-US" dirty="0"/>
              <a:t>Expect them to be severe</a:t>
            </a:r>
            <a:endParaRPr lang="en-ZA" dirty="0"/>
          </a:p>
          <a:p>
            <a:pPr marL="914400" lvl="2" indent="0">
              <a:buNone/>
            </a:pPr>
            <a:endParaRPr lang="en-US" dirty="0"/>
          </a:p>
        </p:txBody>
      </p:sp>
      <p:sp>
        <p:nvSpPr>
          <p:cNvPr id="4" name="Vertical Text Placeholder 3">
            <a:extLst>
              <a:ext uri="{FF2B5EF4-FFF2-40B4-BE49-F238E27FC236}">
                <a16:creationId xmlns:a16="http://schemas.microsoft.com/office/drawing/2014/main" id="{92903712-FCBE-4C6D-9DB2-9558381467C6}"/>
              </a:ext>
            </a:extLst>
          </p:cNvPr>
          <p:cNvSpPr>
            <a:spLocks noGrp="1"/>
          </p:cNvSpPr>
          <p:nvPr>
            <p:ph type="body" orient="vert" idx="10"/>
          </p:nvPr>
        </p:nvSpPr>
        <p:spPr>
          <a:xfrm rot="16200000">
            <a:off x="8149349" y="-281590"/>
            <a:ext cx="2277143" cy="4581049"/>
          </a:xfrm>
        </p:spPr>
        <p:txBody>
          <a:bodyPr/>
          <a:lstStyle/>
          <a:p>
            <a:pPr marL="0" indent="0" algn="ctr">
              <a:buNone/>
            </a:pPr>
            <a:r>
              <a:rPr lang="en-US" dirty="0"/>
              <a:t>PoE submissions are more than “just another hurdle”, they are an opportunity for you to further develop your professionalism.</a:t>
            </a:r>
            <a:endParaRPr lang="en-ZA" dirty="0"/>
          </a:p>
        </p:txBody>
      </p:sp>
      <p:pic>
        <p:nvPicPr>
          <p:cNvPr id="5" name="Picture 4">
            <a:extLst>
              <a:ext uri="{FF2B5EF4-FFF2-40B4-BE49-F238E27FC236}">
                <a16:creationId xmlns:a16="http://schemas.microsoft.com/office/drawing/2014/main" id="{227B9C9C-C812-4D7B-92E3-61EC4A9BD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161" y="2949826"/>
            <a:ext cx="1907515" cy="2543353"/>
          </a:xfrm>
          <a:prstGeom prst="rect">
            <a:avLst/>
          </a:prstGeom>
        </p:spPr>
      </p:pic>
      <p:pic>
        <p:nvPicPr>
          <p:cNvPr id="7" name="Picture 6">
            <a:extLst>
              <a:ext uri="{FF2B5EF4-FFF2-40B4-BE49-F238E27FC236}">
                <a16:creationId xmlns:a16="http://schemas.microsoft.com/office/drawing/2014/main" id="{59C12FD2-D91B-874D-1B56-D36541B313D9}"/>
              </a:ext>
            </a:extLst>
          </p:cNvPr>
          <p:cNvPicPr>
            <a:picLocks noChangeAspect="1"/>
          </p:cNvPicPr>
          <p:nvPr/>
        </p:nvPicPr>
        <p:blipFill>
          <a:blip r:embed="rId4"/>
          <a:stretch>
            <a:fillRect/>
          </a:stretch>
        </p:blipFill>
        <p:spPr>
          <a:xfrm>
            <a:off x="6599464" y="5294766"/>
            <a:ext cx="5376910" cy="1180732"/>
          </a:xfrm>
          <a:prstGeom prst="rect">
            <a:avLst/>
          </a:prstGeom>
        </p:spPr>
      </p:pic>
      <p:sp>
        <p:nvSpPr>
          <p:cNvPr id="6" name="Speech Bubble: Rectangle with Corners Rounded 5">
            <a:extLst>
              <a:ext uri="{FF2B5EF4-FFF2-40B4-BE49-F238E27FC236}">
                <a16:creationId xmlns:a16="http://schemas.microsoft.com/office/drawing/2014/main" id="{CF2CE57A-08E2-5819-1BB8-5B6B01A2B185}"/>
              </a:ext>
            </a:extLst>
          </p:cNvPr>
          <p:cNvSpPr/>
          <p:nvPr/>
        </p:nvSpPr>
        <p:spPr>
          <a:xfrm>
            <a:off x="5262695" y="4917465"/>
            <a:ext cx="1194472" cy="754601"/>
          </a:xfrm>
          <a:prstGeom prst="wedgeRoundRectCallout">
            <a:avLst>
              <a:gd name="adj1" fmla="val 43050"/>
              <a:gd name="adj2" fmla="val 841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rPr>
              <a:t>NB! </a:t>
            </a:r>
          </a:p>
          <a:p>
            <a:pPr algn="ctr"/>
            <a:r>
              <a:rPr lang="en-GB" sz="1200" dirty="0">
                <a:solidFill>
                  <a:schemeClr val="bg1"/>
                </a:solidFill>
              </a:rPr>
              <a:t>Ethical rule 16 states that </a:t>
            </a:r>
          </a:p>
        </p:txBody>
      </p:sp>
    </p:spTree>
    <p:extLst>
      <p:ext uri="{BB962C8B-B14F-4D97-AF65-F5344CB8AC3E}">
        <p14:creationId xmlns:p14="http://schemas.microsoft.com/office/powerpoint/2010/main" val="11619483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EEA1A-E0A3-4B4C-A0B7-52C3728D08A4}"/>
              </a:ext>
            </a:extLst>
          </p:cNvPr>
          <p:cNvSpPr>
            <a:spLocks noGrp="1"/>
          </p:cNvSpPr>
          <p:nvPr>
            <p:ph type="title"/>
          </p:nvPr>
        </p:nvSpPr>
        <p:spPr/>
        <p:txBody>
          <a:bodyPr/>
          <a:lstStyle/>
          <a:p>
            <a:r>
              <a:rPr lang="en-US" dirty="0"/>
              <a:t>Confidentiality</a:t>
            </a:r>
            <a:endParaRPr lang="en-ZA" dirty="0"/>
          </a:p>
        </p:txBody>
      </p:sp>
      <p:sp>
        <p:nvSpPr>
          <p:cNvPr id="3" name="Content Placeholder 2">
            <a:extLst>
              <a:ext uri="{FF2B5EF4-FFF2-40B4-BE49-F238E27FC236}">
                <a16:creationId xmlns:a16="http://schemas.microsoft.com/office/drawing/2014/main" id="{0A8174DB-0DC8-4B3F-BAFB-872BE60BBC19}"/>
              </a:ext>
            </a:extLst>
          </p:cNvPr>
          <p:cNvSpPr>
            <a:spLocks noGrp="1"/>
          </p:cNvSpPr>
          <p:nvPr>
            <p:ph sz="half" idx="1"/>
          </p:nvPr>
        </p:nvSpPr>
        <p:spPr>
          <a:xfrm>
            <a:off x="163717" y="1784984"/>
            <a:ext cx="5874026" cy="4734201"/>
          </a:xfrm>
        </p:spPr>
        <p:txBody>
          <a:bodyPr>
            <a:normAutofit lnSpcReduction="10000"/>
          </a:bodyPr>
          <a:lstStyle/>
          <a:p>
            <a:r>
              <a:rPr lang="en-US" dirty="0"/>
              <a:t>Must be maintained at all times</a:t>
            </a:r>
          </a:p>
          <a:p>
            <a:pPr lvl="1"/>
            <a:r>
              <a:rPr lang="en-US" dirty="0" err="1"/>
              <a:t>Rxs</a:t>
            </a:r>
            <a:r>
              <a:rPr lang="en-US" dirty="0"/>
              <a:t>, trailer labels, S6 registers</a:t>
            </a:r>
          </a:p>
          <a:p>
            <a:endParaRPr lang="en-US" dirty="0"/>
          </a:p>
          <a:p>
            <a:r>
              <a:rPr lang="en-US" dirty="0"/>
              <a:t>Automatically not yet successful if confidentiality breached</a:t>
            </a:r>
          </a:p>
          <a:p>
            <a:r>
              <a:rPr lang="en-US" dirty="0"/>
              <a:t>Confidentiality applies only to </a:t>
            </a:r>
            <a:r>
              <a:rPr lang="en-US" u="sng" dirty="0"/>
              <a:t>patients</a:t>
            </a:r>
          </a:p>
          <a:p>
            <a:pPr lvl="1"/>
            <a:r>
              <a:rPr lang="en-US" dirty="0"/>
              <a:t>Not doctors, hospitals or other facilities </a:t>
            </a:r>
            <a:endParaRPr lang="en-US" dirty="0">
              <a:highlight>
                <a:srgbClr val="FFFF00"/>
              </a:highlight>
            </a:endParaRPr>
          </a:p>
          <a:p>
            <a:pPr lvl="1"/>
            <a:r>
              <a:rPr lang="en-US" dirty="0"/>
              <a:t>Not to staff attendance registers</a:t>
            </a:r>
          </a:p>
          <a:p>
            <a:pPr lvl="1"/>
            <a:r>
              <a:rPr lang="en-US" dirty="0"/>
              <a:t>Careful not to blank out all your evidence such as signatures</a:t>
            </a:r>
            <a:endParaRPr lang="en-ZA" dirty="0"/>
          </a:p>
        </p:txBody>
      </p:sp>
      <p:sp>
        <p:nvSpPr>
          <p:cNvPr id="4" name="Content Placeholder 3">
            <a:extLst>
              <a:ext uri="{FF2B5EF4-FFF2-40B4-BE49-F238E27FC236}">
                <a16:creationId xmlns:a16="http://schemas.microsoft.com/office/drawing/2014/main" id="{EA6B4B70-5B0B-4894-AF10-3F4C7C0079E7}"/>
              </a:ext>
            </a:extLst>
          </p:cNvPr>
          <p:cNvSpPr>
            <a:spLocks noGrp="1"/>
          </p:cNvSpPr>
          <p:nvPr>
            <p:ph sz="half" idx="2"/>
          </p:nvPr>
        </p:nvSpPr>
        <p:spPr>
          <a:xfrm>
            <a:off x="6271591" y="2253061"/>
            <a:ext cx="5181600" cy="1255505"/>
          </a:xfrm>
          <a:solidFill>
            <a:schemeClr val="accent1">
              <a:lumMod val="50000"/>
            </a:schemeClr>
          </a:solidFill>
          <a:ln>
            <a:solidFill>
              <a:schemeClr val="bg2"/>
            </a:solidFill>
          </a:ln>
        </p:spPr>
        <p:txBody>
          <a:bodyPr>
            <a:normAutofit lnSpcReduction="10000"/>
          </a:bodyPr>
          <a:lstStyle/>
          <a:p>
            <a:pPr marL="0" indent="0" algn="ctr">
              <a:buNone/>
            </a:pPr>
            <a:r>
              <a:rPr lang="en-US" dirty="0">
                <a:solidFill>
                  <a:schemeClr val="bg2"/>
                </a:solidFill>
              </a:rPr>
              <a:t>Make sure the name is completely obscured. Untidy scribbles are ineffective.</a:t>
            </a:r>
            <a:endParaRPr lang="en-ZA" dirty="0">
              <a:solidFill>
                <a:schemeClr val="bg2"/>
              </a:solidFill>
            </a:endParaRPr>
          </a:p>
        </p:txBody>
      </p:sp>
      <p:sp>
        <p:nvSpPr>
          <p:cNvPr id="5" name="Rectangle 4">
            <a:extLst>
              <a:ext uri="{FF2B5EF4-FFF2-40B4-BE49-F238E27FC236}">
                <a16:creationId xmlns:a16="http://schemas.microsoft.com/office/drawing/2014/main" id="{3FC18BEE-979A-45AF-AD61-0C575FC0FA16}"/>
              </a:ext>
            </a:extLst>
          </p:cNvPr>
          <p:cNvSpPr/>
          <p:nvPr/>
        </p:nvSpPr>
        <p:spPr>
          <a:xfrm>
            <a:off x="6096000" y="4942382"/>
            <a:ext cx="2283296" cy="4174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a:p>
        </p:txBody>
      </p:sp>
      <p:pic>
        <p:nvPicPr>
          <p:cNvPr id="6" name="Picture 4" descr="Picture - Scribble No Background, HD Png Download">
            <a:extLst>
              <a:ext uri="{FF2B5EF4-FFF2-40B4-BE49-F238E27FC236}">
                <a16:creationId xmlns:a16="http://schemas.microsoft.com/office/drawing/2014/main" id="{1BCD7136-31DF-497E-88D9-92ACBA006E3B}"/>
              </a:ext>
            </a:extLst>
          </p:cNvPr>
          <p:cNvPicPr>
            <a:picLocks noChangeAspect="1" noChangeArrowheads="1"/>
          </p:cNvPicPr>
          <p:nvPr/>
        </p:nvPicPr>
        <p:blipFill>
          <a:blip r:embed="rId3" cstate="print">
            <a:clrChange>
              <a:clrFrom>
                <a:srgbClr val="F7F7F7"/>
              </a:clrFrom>
              <a:clrTo>
                <a:srgbClr val="F7F7F7">
                  <a:alpha val="0"/>
                </a:srgbClr>
              </a:clrTo>
            </a:clrChange>
            <a:duotone>
              <a:schemeClr val="bg2">
                <a:shade val="45000"/>
                <a:satMod val="135000"/>
              </a:schemeClr>
              <a:prstClr val="white"/>
            </a:duotone>
            <a:alphaModFix/>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33954">
            <a:off x="9221048" y="4766353"/>
            <a:ext cx="2808311" cy="7116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99BA82E-721F-471B-9949-51ACCEBEBAC2}"/>
              </a:ext>
            </a:extLst>
          </p:cNvPr>
          <p:cNvSpPr txBox="1"/>
          <p:nvPr/>
        </p:nvSpPr>
        <p:spPr>
          <a:xfrm>
            <a:off x="10058401" y="4860235"/>
            <a:ext cx="1524000" cy="369332"/>
          </a:xfrm>
          <a:prstGeom prst="rect">
            <a:avLst/>
          </a:prstGeom>
          <a:noFill/>
        </p:spPr>
        <p:txBody>
          <a:bodyPr wrap="square" rtlCol="0">
            <a:spAutoFit/>
          </a:bodyPr>
          <a:lstStyle/>
          <a:p>
            <a:r>
              <a:rPr lang="en-US" dirty="0">
                <a:solidFill>
                  <a:schemeClr val="bg2">
                    <a:lumMod val="75000"/>
                  </a:schemeClr>
                </a:solidFill>
              </a:rPr>
              <a:t>Mr Smith</a:t>
            </a:r>
            <a:endParaRPr lang="en-ZA" dirty="0">
              <a:solidFill>
                <a:schemeClr val="bg2">
                  <a:lumMod val="75000"/>
                </a:schemeClr>
              </a:solidFill>
            </a:endParaRPr>
          </a:p>
        </p:txBody>
      </p:sp>
      <p:pic>
        <p:nvPicPr>
          <p:cNvPr id="8" name="Picture 7">
            <a:extLst>
              <a:ext uri="{FF2B5EF4-FFF2-40B4-BE49-F238E27FC236}">
                <a16:creationId xmlns:a16="http://schemas.microsoft.com/office/drawing/2014/main" id="{98FB266D-DD4F-41A1-B778-33943E74AC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3805" y="4471424"/>
            <a:ext cx="2502539" cy="1776802"/>
          </a:xfrm>
          <a:prstGeom prst="rect">
            <a:avLst/>
          </a:prstGeom>
        </p:spPr>
      </p:pic>
    </p:spTree>
    <p:extLst>
      <p:ext uri="{BB962C8B-B14F-4D97-AF65-F5344CB8AC3E}">
        <p14:creationId xmlns:p14="http://schemas.microsoft.com/office/powerpoint/2010/main" val="347761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91313-6BA5-4E01-9C5E-B9F21FF313C3}"/>
              </a:ext>
            </a:extLst>
          </p:cNvPr>
          <p:cNvSpPr>
            <a:spLocks noGrp="1"/>
          </p:cNvSpPr>
          <p:nvPr>
            <p:ph type="title"/>
          </p:nvPr>
        </p:nvSpPr>
        <p:spPr/>
        <p:txBody>
          <a:bodyPr/>
          <a:lstStyle/>
          <a:p>
            <a:r>
              <a:rPr lang="en-ZA" dirty="0"/>
              <a:t>Tutors need to:</a:t>
            </a:r>
          </a:p>
        </p:txBody>
      </p:sp>
      <p:sp>
        <p:nvSpPr>
          <p:cNvPr id="3" name="Content Placeholder 2">
            <a:extLst>
              <a:ext uri="{FF2B5EF4-FFF2-40B4-BE49-F238E27FC236}">
                <a16:creationId xmlns:a16="http://schemas.microsoft.com/office/drawing/2014/main" id="{6D3A38F7-930F-FE53-060F-2EFD66366601}"/>
              </a:ext>
            </a:extLst>
          </p:cNvPr>
          <p:cNvSpPr>
            <a:spLocks noGrp="1"/>
          </p:cNvSpPr>
          <p:nvPr>
            <p:ph type="body" idx="1"/>
          </p:nvPr>
        </p:nvSpPr>
        <p:spPr>
          <a:xfrm>
            <a:off x="746183" y="1893369"/>
            <a:ext cx="10515600" cy="4706937"/>
          </a:xfrm>
        </p:spPr>
        <p:txBody>
          <a:bodyPr>
            <a:normAutofit lnSpcReduction="10000"/>
          </a:bodyPr>
          <a:lstStyle/>
          <a:p>
            <a:pPr marL="342900" indent="-342900">
              <a:buFont typeface="Arial" panose="020B0604020202020204" pitchFamily="34" charset="0"/>
              <a:buChar char="•"/>
            </a:pPr>
            <a:r>
              <a:rPr lang="en-ZA" sz="3200" dirty="0">
                <a:solidFill>
                  <a:schemeClr val="bg1"/>
                </a:solidFill>
              </a:rPr>
              <a:t>Be responsible to educate and train the new graduate </a:t>
            </a:r>
          </a:p>
          <a:p>
            <a:pPr marL="342900" indent="-342900">
              <a:buFont typeface="Arial" panose="020B0604020202020204" pitchFamily="34" charset="0"/>
              <a:buChar char="•"/>
            </a:pPr>
            <a:r>
              <a:rPr lang="en-ZA" sz="3200" dirty="0">
                <a:solidFill>
                  <a:schemeClr val="bg1"/>
                </a:solidFill>
              </a:rPr>
              <a:t>Provide the intern with the required: </a:t>
            </a:r>
          </a:p>
          <a:p>
            <a:pPr marL="800100" lvl="1" indent="-342900">
              <a:buFont typeface="Arial" panose="020B0604020202020204" pitchFamily="34" charset="0"/>
              <a:buChar char="•"/>
            </a:pPr>
            <a:r>
              <a:rPr lang="en-ZA" sz="2800" dirty="0">
                <a:solidFill>
                  <a:schemeClr val="bg1"/>
                </a:solidFill>
              </a:rPr>
              <a:t>equipment,</a:t>
            </a:r>
          </a:p>
          <a:p>
            <a:pPr marL="800100" lvl="1" indent="-342900">
              <a:buFont typeface="Arial" panose="020B0604020202020204" pitchFamily="34" charset="0"/>
              <a:buChar char="•"/>
            </a:pPr>
            <a:r>
              <a:rPr lang="en-ZA" sz="2800" dirty="0">
                <a:solidFill>
                  <a:schemeClr val="bg1"/>
                </a:solidFill>
              </a:rPr>
              <a:t>materials,</a:t>
            </a:r>
          </a:p>
          <a:p>
            <a:pPr marL="800100" lvl="1" indent="-342900">
              <a:buFont typeface="Arial" panose="020B0604020202020204" pitchFamily="34" charset="0"/>
              <a:buChar char="•"/>
            </a:pPr>
            <a:r>
              <a:rPr lang="en-ZA" sz="2800" dirty="0">
                <a:solidFill>
                  <a:schemeClr val="bg1"/>
                </a:solidFill>
              </a:rPr>
              <a:t>programmes, and</a:t>
            </a:r>
          </a:p>
          <a:p>
            <a:pPr marL="800100" lvl="1" indent="-342900">
              <a:buFont typeface="Arial" panose="020B0604020202020204" pitchFamily="34" charset="0"/>
              <a:buChar char="•"/>
            </a:pPr>
            <a:r>
              <a:rPr lang="en-ZA" sz="2800" dirty="0">
                <a:solidFill>
                  <a:schemeClr val="bg1"/>
                </a:solidFill>
              </a:rPr>
              <a:t>access to information systems and literature as necessary</a:t>
            </a:r>
          </a:p>
          <a:p>
            <a:pPr marL="342900" indent="-342900">
              <a:buFont typeface="Arial" panose="020B0604020202020204" pitchFamily="34" charset="0"/>
              <a:buChar char="•"/>
            </a:pPr>
            <a:r>
              <a:rPr lang="en-ZA" sz="3200" dirty="0">
                <a:solidFill>
                  <a:schemeClr val="bg1"/>
                </a:solidFill>
              </a:rPr>
              <a:t>Provide guidance on the performance of day-to-day tasks and aid in the development of an independent, responsible decision-maker on matters affecting the  health of the public</a:t>
            </a:r>
          </a:p>
        </p:txBody>
      </p:sp>
    </p:spTree>
    <p:extLst>
      <p:ext uri="{BB962C8B-B14F-4D97-AF65-F5344CB8AC3E}">
        <p14:creationId xmlns:p14="http://schemas.microsoft.com/office/powerpoint/2010/main" val="36423436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9E7D-EA81-4A5B-9119-D9F721FF2451}"/>
              </a:ext>
            </a:extLst>
          </p:cNvPr>
          <p:cNvSpPr>
            <a:spLocks noGrp="1"/>
          </p:cNvSpPr>
          <p:nvPr>
            <p:ph type="title"/>
          </p:nvPr>
        </p:nvSpPr>
        <p:spPr/>
        <p:txBody>
          <a:bodyPr/>
          <a:lstStyle/>
          <a:p>
            <a:r>
              <a:rPr lang="en-US" dirty="0"/>
              <a:t>Decision-making aid</a:t>
            </a:r>
            <a:endParaRPr lang="en-ZA" dirty="0"/>
          </a:p>
        </p:txBody>
      </p:sp>
      <p:pic>
        <p:nvPicPr>
          <p:cNvPr id="5" name="Content Placeholder 4">
            <a:extLst>
              <a:ext uri="{FF2B5EF4-FFF2-40B4-BE49-F238E27FC236}">
                <a16:creationId xmlns:a16="http://schemas.microsoft.com/office/drawing/2014/main" id="{D5FC97F8-EC9E-4C52-95CD-89DEE40737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03" y="2098878"/>
            <a:ext cx="2927004" cy="3539752"/>
          </a:xfrm>
          <a:prstGeom prst="rect">
            <a:avLst/>
          </a:prstGeom>
        </p:spPr>
      </p:pic>
      <p:sp>
        <p:nvSpPr>
          <p:cNvPr id="6" name="Rectangle 5">
            <a:extLst>
              <a:ext uri="{FF2B5EF4-FFF2-40B4-BE49-F238E27FC236}">
                <a16:creationId xmlns:a16="http://schemas.microsoft.com/office/drawing/2014/main" id="{1198893B-3549-45C9-B456-7BE94A54882A}"/>
              </a:ext>
            </a:extLst>
          </p:cNvPr>
          <p:cNvSpPr/>
          <p:nvPr/>
        </p:nvSpPr>
        <p:spPr>
          <a:xfrm>
            <a:off x="3416191" y="3409044"/>
            <a:ext cx="351140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srgbClr val="C00000"/>
                </a:solidFill>
                <a:effectLst/>
                <a:uLnTx/>
                <a:uFillTx/>
                <a:latin typeface="Arial" panose="020B0604020202020204"/>
                <a:ea typeface="SimHei" panose="02010609060101010101" pitchFamily="49" charset="-122"/>
                <a:cs typeface="+mn-cs"/>
              </a:rPr>
              <a:t>POSSIBLE</a:t>
            </a:r>
            <a:r>
              <a:rPr kumimoji="0" lang="en-ZA" sz="4000" b="1" i="0" u="none" strike="noStrike" kern="1200" cap="none" spc="0" normalizeH="0" baseline="0" noProof="0" dirty="0">
                <a:ln>
                  <a:noFill/>
                </a:ln>
                <a:solidFill>
                  <a:srgbClr val="C00000"/>
                </a:solidFill>
                <a:effectLst/>
                <a:uLnTx/>
                <a:uFillTx/>
                <a:latin typeface="Franklin Gothic Demi Cond" panose="020B0706030402020204" pitchFamily="34" charset="0"/>
                <a:ea typeface="SimHei" panose="02010609060101010101" pitchFamily="49" charset="-122"/>
                <a:cs typeface="+mn-cs"/>
              </a:rPr>
              <a:t> </a:t>
            </a:r>
            <a:endParaRPr kumimoji="0" lang="en-ZA" sz="4000" b="1" i="0" u="none" strike="noStrike" kern="1200" cap="none" spc="0" normalizeH="0" baseline="0" noProof="0" dirty="0">
              <a:ln>
                <a:noFill/>
              </a:ln>
              <a:solidFill>
                <a:srgbClr val="C00000"/>
              </a:solidFill>
              <a:effectLst/>
              <a:uLnTx/>
              <a:uFillTx/>
              <a:latin typeface="Arial" panose="020B0604020202020204"/>
              <a:ea typeface="SimHei" panose="02010609060101010101" pitchFamily="49" charset="-122"/>
              <a:cs typeface="+mn-cs"/>
            </a:endParaRPr>
          </a:p>
        </p:txBody>
      </p:sp>
      <p:sp>
        <p:nvSpPr>
          <p:cNvPr id="7" name="Rectangle 6">
            <a:extLst>
              <a:ext uri="{FF2B5EF4-FFF2-40B4-BE49-F238E27FC236}">
                <a16:creationId xmlns:a16="http://schemas.microsoft.com/office/drawing/2014/main" id="{11E1BFC4-F03F-4E6F-87D5-15789277CC02}"/>
              </a:ext>
            </a:extLst>
          </p:cNvPr>
          <p:cNvSpPr/>
          <p:nvPr/>
        </p:nvSpPr>
        <p:spPr>
          <a:xfrm>
            <a:off x="2264063" y="1661751"/>
            <a:ext cx="4939837"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srgbClr val="C00000"/>
                </a:solidFill>
                <a:effectLst/>
                <a:uLnTx/>
                <a:uFillTx/>
                <a:latin typeface="Arial" panose="020B0604020202020204"/>
                <a:ea typeface="SimHei" panose="02010609060101010101" pitchFamily="49" charset="-122"/>
                <a:cs typeface="+mn-cs"/>
              </a:rPr>
              <a:t>RECOMMENDED</a:t>
            </a:r>
            <a:r>
              <a:rPr kumimoji="0" lang="en-ZA" sz="4400" b="1" i="0" u="none" strike="noStrike" kern="1200" cap="none" spc="0" normalizeH="0" baseline="0" noProof="0" dirty="0">
                <a:ln>
                  <a:noFill/>
                </a:ln>
                <a:solidFill>
                  <a:srgbClr val="C00000"/>
                </a:solidFill>
                <a:effectLst/>
                <a:uLnTx/>
                <a:uFillTx/>
                <a:latin typeface="Arial" panose="020B0604020202020204"/>
                <a:ea typeface="SimHei" panose="02010609060101010101" pitchFamily="49" charset="-122"/>
                <a:cs typeface="+mn-cs"/>
              </a:rPr>
              <a:t> </a:t>
            </a:r>
          </a:p>
        </p:txBody>
      </p:sp>
      <p:sp>
        <p:nvSpPr>
          <p:cNvPr id="8" name="Rectangle 7">
            <a:extLst>
              <a:ext uri="{FF2B5EF4-FFF2-40B4-BE49-F238E27FC236}">
                <a16:creationId xmlns:a16="http://schemas.microsoft.com/office/drawing/2014/main" id="{B9C136DA-4144-4351-BD54-6A2D6CC84228}"/>
              </a:ext>
            </a:extLst>
          </p:cNvPr>
          <p:cNvSpPr/>
          <p:nvPr/>
        </p:nvSpPr>
        <p:spPr>
          <a:xfrm>
            <a:off x="2281511" y="4859430"/>
            <a:ext cx="443864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srgbClr val="C00000"/>
                </a:solidFill>
                <a:effectLst/>
                <a:uLnTx/>
                <a:uFillTx/>
                <a:latin typeface="Arial" panose="020B0604020202020204"/>
                <a:ea typeface="SimHei" panose="02010609060101010101" pitchFamily="49" charset="-122"/>
                <a:cs typeface="+mn-cs"/>
              </a:rPr>
              <a:t>CHALLENGING</a:t>
            </a:r>
          </a:p>
        </p:txBody>
      </p:sp>
      <p:sp>
        <p:nvSpPr>
          <p:cNvPr id="9" name="Rounded Rectangular Callout 11">
            <a:extLst>
              <a:ext uri="{FF2B5EF4-FFF2-40B4-BE49-F238E27FC236}">
                <a16:creationId xmlns:a16="http://schemas.microsoft.com/office/drawing/2014/main" id="{4A8FB468-CF4E-4DC0-976B-F238B57884BE}"/>
              </a:ext>
            </a:extLst>
          </p:cNvPr>
          <p:cNvSpPr/>
          <p:nvPr/>
        </p:nvSpPr>
        <p:spPr>
          <a:xfrm>
            <a:off x="8329958" y="414603"/>
            <a:ext cx="2670088" cy="1631869"/>
          </a:xfrm>
          <a:prstGeom prst="wedgeRoundRectCallout">
            <a:avLst>
              <a:gd name="adj1" fmla="val -84673"/>
              <a:gd name="adj2" fmla="val 42644"/>
              <a:gd name="adj3" fmla="val 16667"/>
            </a:avLst>
          </a:prstGeom>
          <a:solidFill>
            <a:schemeClr val="accent1">
              <a:lumMod val="50000"/>
            </a:schemeClr>
          </a:solidFill>
          <a:ln w="57150" cap="flat" cmpd="sng" algn="ctr">
            <a:solidFill>
              <a:schemeClr val="bg2"/>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2400" b="0" i="0" u="none" strike="noStrike" kern="0" cap="none" spc="0" normalizeH="0" baseline="0" noProof="0" dirty="0">
                <a:ln>
                  <a:noFill/>
                </a:ln>
                <a:solidFill>
                  <a:schemeClr val="bg2">
                    <a:lumMod val="90000"/>
                  </a:schemeClr>
                </a:solidFill>
                <a:effectLst/>
                <a:uLnTx/>
                <a:uFillTx/>
                <a:latin typeface="Arial"/>
                <a:ea typeface="+mn-ea"/>
                <a:cs typeface="Times New Roman"/>
              </a:rPr>
              <a:t>A good choice Should present no problems for any intern </a:t>
            </a:r>
          </a:p>
        </p:txBody>
      </p:sp>
      <p:sp>
        <p:nvSpPr>
          <p:cNvPr id="10" name="Rounded Rectangular Callout 11">
            <a:extLst>
              <a:ext uri="{FF2B5EF4-FFF2-40B4-BE49-F238E27FC236}">
                <a16:creationId xmlns:a16="http://schemas.microsoft.com/office/drawing/2014/main" id="{F45EEFDD-8874-4E50-9B93-8A142820EA21}"/>
              </a:ext>
            </a:extLst>
          </p:cNvPr>
          <p:cNvSpPr/>
          <p:nvPr/>
        </p:nvSpPr>
        <p:spPr>
          <a:xfrm>
            <a:off x="7790169" y="2228265"/>
            <a:ext cx="3424582" cy="1987820"/>
          </a:xfrm>
          <a:prstGeom prst="wedgeRoundRectCallout">
            <a:avLst>
              <a:gd name="adj1" fmla="val -66766"/>
              <a:gd name="adj2" fmla="val 23922"/>
              <a:gd name="adj3" fmla="val 16667"/>
            </a:avLst>
          </a:prstGeom>
          <a:solidFill>
            <a:schemeClr val="accent1">
              <a:lumMod val="50000"/>
            </a:schemeClr>
          </a:solidFill>
          <a:ln w="57150" cap="flat" cmpd="sng" algn="ctr">
            <a:solidFill>
              <a:schemeClr val="bg2"/>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2400" b="0" i="0" u="none" strike="noStrike" kern="0" cap="none" spc="0" normalizeH="0" baseline="0" noProof="0" dirty="0">
                <a:ln>
                  <a:noFill/>
                </a:ln>
                <a:solidFill>
                  <a:schemeClr val="bg2">
                    <a:lumMod val="90000"/>
                  </a:schemeClr>
                </a:solidFill>
                <a:effectLst/>
                <a:uLnTx/>
                <a:uFillTx/>
                <a:latin typeface="Arial"/>
                <a:ea typeface="+mn-ea"/>
                <a:cs typeface="Times New Roman"/>
              </a:rPr>
              <a:t>Consider very carefully. Only choose if you are able to collect valid and sufficient evidence </a:t>
            </a:r>
          </a:p>
        </p:txBody>
      </p:sp>
      <p:sp>
        <p:nvSpPr>
          <p:cNvPr id="11" name="Rounded Rectangular Callout 11">
            <a:extLst>
              <a:ext uri="{FF2B5EF4-FFF2-40B4-BE49-F238E27FC236}">
                <a16:creationId xmlns:a16="http://schemas.microsoft.com/office/drawing/2014/main" id="{BA0C24FF-A50F-4772-B4D5-47AA73E5DE87}"/>
              </a:ext>
            </a:extLst>
          </p:cNvPr>
          <p:cNvSpPr/>
          <p:nvPr/>
        </p:nvSpPr>
        <p:spPr>
          <a:xfrm>
            <a:off x="7600980" y="4397878"/>
            <a:ext cx="3752820" cy="2137404"/>
          </a:xfrm>
          <a:prstGeom prst="wedgeRoundRectCallout">
            <a:avLst>
              <a:gd name="adj1" fmla="val -65810"/>
              <a:gd name="adj2" fmla="val -18175"/>
              <a:gd name="adj3" fmla="val 16667"/>
            </a:avLst>
          </a:prstGeom>
          <a:solidFill>
            <a:schemeClr val="accent1">
              <a:lumMod val="50000"/>
            </a:schemeClr>
          </a:solidFill>
          <a:ln w="57150" cap="flat" cmpd="sng" algn="ctr">
            <a:solidFill>
              <a:schemeClr val="bg2"/>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3600" b="0" i="0" u="none" strike="noStrike" kern="0" cap="none" spc="0" normalizeH="0" baseline="0" noProof="0" dirty="0">
                <a:ln>
                  <a:noFill/>
                </a:ln>
                <a:solidFill>
                  <a:srgbClr val="C00000"/>
                </a:solidFill>
                <a:effectLst/>
                <a:uLnTx/>
                <a:uFillTx/>
                <a:latin typeface="Arial"/>
                <a:ea typeface="+mn-ea"/>
                <a:cs typeface="Times New Roman"/>
              </a:rPr>
              <a:t>Avoid!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2400" b="0" i="0" u="none" strike="noStrike" kern="0" cap="none" spc="0" normalizeH="0" baseline="0" noProof="0" dirty="0">
                <a:ln>
                  <a:noFill/>
                </a:ln>
                <a:solidFill>
                  <a:schemeClr val="bg2">
                    <a:lumMod val="90000"/>
                  </a:schemeClr>
                </a:solidFill>
                <a:effectLst/>
                <a:uLnTx/>
                <a:uFillTx/>
                <a:latin typeface="Arial"/>
                <a:ea typeface="+mn-ea"/>
                <a:cs typeface="Times New Roman"/>
              </a:rPr>
              <a:t>Will be extremely difficult to complete with sufficient evidence   </a:t>
            </a:r>
          </a:p>
        </p:txBody>
      </p:sp>
    </p:spTree>
    <p:extLst>
      <p:ext uri="{BB962C8B-B14F-4D97-AF65-F5344CB8AC3E}">
        <p14:creationId xmlns:p14="http://schemas.microsoft.com/office/powerpoint/2010/main" val="146850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DE25-2FBA-44CC-BBB7-AECFDE53840D}"/>
              </a:ext>
            </a:extLst>
          </p:cNvPr>
          <p:cNvSpPr>
            <a:spLocks noGrp="1"/>
          </p:cNvSpPr>
          <p:nvPr>
            <p:ph type="title"/>
          </p:nvPr>
        </p:nvSpPr>
        <p:spPr>
          <a:xfrm>
            <a:off x="1687871" y="0"/>
            <a:ext cx="9931400" cy="775417"/>
          </a:xfrm>
        </p:spPr>
        <p:txBody>
          <a:bodyPr/>
          <a:lstStyle/>
          <a:p>
            <a:r>
              <a:rPr lang="en-US" dirty="0"/>
              <a:t>Domain 1				Domain 2</a:t>
            </a:r>
            <a:endParaRPr lang="en-ZA" dirty="0"/>
          </a:p>
        </p:txBody>
      </p:sp>
      <p:pic>
        <p:nvPicPr>
          <p:cNvPr id="8" name="Picture 7">
            <a:extLst>
              <a:ext uri="{FF2B5EF4-FFF2-40B4-BE49-F238E27FC236}">
                <a16:creationId xmlns:a16="http://schemas.microsoft.com/office/drawing/2014/main" id="{308CB7BD-6487-7166-9B9D-DE6CE4791F94}"/>
              </a:ext>
            </a:extLst>
          </p:cNvPr>
          <p:cNvPicPr>
            <a:picLocks noChangeAspect="1"/>
          </p:cNvPicPr>
          <p:nvPr/>
        </p:nvPicPr>
        <p:blipFill>
          <a:blip r:embed="rId3"/>
          <a:stretch>
            <a:fillRect/>
          </a:stretch>
        </p:blipFill>
        <p:spPr>
          <a:xfrm>
            <a:off x="6172202" y="775416"/>
            <a:ext cx="5639587" cy="5811061"/>
          </a:xfrm>
          <a:prstGeom prst="rect">
            <a:avLst/>
          </a:prstGeom>
        </p:spPr>
      </p:pic>
      <p:sp>
        <p:nvSpPr>
          <p:cNvPr id="10" name="Content Placeholder 9">
            <a:extLst>
              <a:ext uri="{FF2B5EF4-FFF2-40B4-BE49-F238E27FC236}">
                <a16:creationId xmlns:a16="http://schemas.microsoft.com/office/drawing/2014/main" id="{126E6EB8-4540-180B-5C8C-F04F6C292FA7}"/>
              </a:ext>
            </a:extLst>
          </p:cNvPr>
          <p:cNvSpPr>
            <a:spLocks noGrp="1"/>
          </p:cNvSpPr>
          <p:nvPr>
            <p:ph sz="half" idx="1"/>
          </p:nvPr>
        </p:nvSpPr>
        <p:spPr/>
        <p:txBody>
          <a:bodyPr/>
          <a:lstStyle/>
          <a:p>
            <a:endParaRPr lang="en-ZA"/>
          </a:p>
        </p:txBody>
      </p:sp>
      <p:pic>
        <p:nvPicPr>
          <p:cNvPr id="14" name="Picture 13">
            <a:extLst>
              <a:ext uri="{FF2B5EF4-FFF2-40B4-BE49-F238E27FC236}">
                <a16:creationId xmlns:a16="http://schemas.microsoft.com/office/drawing/2014/main" id="{3B0C254B-B78D-FB7E-6EC5-6CB1D4FE5F99}"/>
              </a:ext>
            </a:extLst>
          </p:cNvPr>
          <p:cNvPicPr>
            <a:picLocks noChangeAspect="1"/>
          </p:cNvPicPr>
          <p:nvPr/>
        </p:nvPicPr>
        <p:blipFill>
          <a:blip r:embed="rId4"/>
          <a:stretch>
            <a:fillRect/>
          </a:stretch>
        </p:blipFill>
        <p:spPr>
          <a:xfrm>
            <a:off x="427845" y="775417"/>
            <a:ext cx="5591955" cy="5811061"/>
          </a:xfrm>
          <a:prstGeom prst="rect">
            <a:avLst/>
          </a:prstGeom>
        </p:spPr>
      </p:pic>
    </p:spTree>
    <p:extLst>
      <p:ext uri="{BB962C8B-B14F-4D97-AF65-F5344CB8AC3E}">
        <p14:creationId xmlns:p14="http://schemas.microsoft.com/office/powerpoint/2010/main" val="32412037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C342-B35C-48F3-85C9-8F1FBC4238CF}"/>
              </a:ext>
            </a:extLst>
          </p:cNvPr>
          <p:cNvSpPr>
            <a:spLocks noGrp="1"/>
          </p:cNvSpPr>
          <p:nvPr>
            <p:ph type="title"/>
          </p:nvPr>
        </p:nvSpPr>
        <p:spPr>
          <a:xfrm>
            <a:off x="1383071" y="17783"/>
            <a:ext cx="9931400" cy="775417"/>
          </a:xfrm>
        </p:spPr>
        <p:txBody>
          <a:bodyPr/>
          <a:lstStyle/>
          <a:p>
            <a:r>
              <a:rPr lang="en-US" dirty="0"/>
              <a:t>Domain 3				Domain 4</a:t>
            </a:r>
            <a:endParaRPr lang="en-ZA" dirty="0"/>
          </a:p>
        </p:txBody>
      </p:sp>
      <p:sp>
        <p:nvSpPr>
          <p:cNvPr id="6" name="Content Placeholder 5">
            <a:extLst>
              <a:ext uri="{FF2B5EF4-FFF2-40B4-BE49-F238E27FC236}">
                <a16:creationId xmlns:a16="http://schemas.microsoft.com/office/drawing/2014/main" id="{1323598E-0B1F-02C4-1078-6DD770D5CB42}"/>
              </a:ext>
            </a:extLst>
          </p:cNvPr>
          <p:cNvSpPr>
            <a:spLocks noGrp="1"/>
          </p:cNvSpPr>
          <p:nvPr>
            <p:ph sz="half" idx="1"/>
          </p:nvPr>
        </p:nvSpPr>
        <p:spPr/>
        <p:txBody>
          <a:bodyPr/>
          <a:lstStyle/>
          <a:p>
            <a:endParaRPr lang="en-ZA" dirty="0"/>
          </a:p>
        </p:txBody>
      </p:sp>
      <p:pic>
        <p:nvPicPr>
          <p:cNvPr id="8" name="Picture 7">
            <a:extLst>
              <a:ext uri="{FF2B5EF4-FFF2-40B4-BE49-F238E27FC236}">
                <a16:creationId xmlns:a16="http://schemas.microsoft.com/office/drawing/2014/main" id="{BF0C3BF6-0A73-6BBE-FD1B-34AD9BFDC385}"/>
              </a:ext>
            </a:extLst>
          </p:cNvPr>
          <p:cNvPicPr>
            <a:picLocks noChangeAspect="1"/>
          </p:cNvPicPr>
          <p:nvPr/>
        </p:nvPicPr>
        <p:blipFill>
          <a:blip r:embed="rId3"/>
          <a:stretch>
            <a:fillRect/>
          </a:stretch>
        </p:blipFill>
        <p:spPr>
          <a:xfrm>
            <a:off x="709184" y="1212219"/>
            <a:ext cx="5639587" cy="5428277"/>
          </a:xfrm>
          <a:prstGeom prst="rect">
            <a:avLst/>
          </a:prstGeom>
        </p:spPr>
      </p:pic>
      <p:pic>
        <p:nvPicPr>
          <p:cNvPr id="14" name="Picture 13">
            <a:extLst>
              <a:ext uri="{FF2B5EF4-FFF2-40B4-BE49-F238E27FC236}">
                <a16:creationId xmlns:a16="http://schemas.microsoft.com/office/drawing/2014/main" id="{38409C61-0489-7562-E255-DF36EB5BCF81}"/>
              </a:ext>
            </a:extLst>
          </p:cNvPr>
          <p:cNvPicPr>
            <a:picLocks noChangeAspect="1"/>
          </p:cNvPicPr>
          <p:nvPr/>
        </p:nvPicPr>
        <p:blipFill>
          <a:blip r:embed="rId4"/>
          <a:stretch>
            <a:fillRect/>
          </a:stretch>
        </p:blipFill>
        <p:spPr>
          <a:xfrm>
            <a:off x="6348771" y="1212219"/>
            <a:ext cx="5639587" cy="4531633"/>
          </a:xfrm>
          <a:prstGeom prst="rect">
            <a:avLst/>
          </a:prstGeom>
        </p:spPr>
      </p:pic>
    </p:spTree>
    <p:extLst>
      <p:ext uri="{BB962C8B-B14F-4D97-AF65-F5344CB8AC3E}">
        <p14:creationId xmlns:p14="http://schemas.microsoft.com/office/powerpoint/2010/main" val="34509157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D2913-8E8C-46D4-8670-C8D0C75695E8}"/>
              </a:ext>
            </a:extLst>
          </p:cNvPr>
          <p:cNvSpPr>
            <a:spLocks noGrp="1"/>
          </p:cNvSpPr>
          <p:nvPr>
            <p:ph type="title"/>
          </p:nvPr>
        </p:nvSpPr>
        <p:spPr/>
        <p:txBody>
          <a:bodyPr/>
          <a:lstStyle/>
          <a:p>
            <a:r>
              <a:rPr lang="en-US" dirty="0"/>
              <a:t>Domain 5			 Domain 6</a:t>
            </a:r>
            <a:endParaRPr lang="en-ZA" dirty="0"/>
          </a:p>
        </p:txBody>
      </p:sp>
      <p:graphicFrame>
        <p:nvGraphicFramePr>
          <p:cNvPr id="5" name="Content Placeholder 3">
            <a:extLst>
              <a:ext uri="{FF2B5EF4-FFF2-40B4-BE49-F238E27FC236}">
                <a16:creationId xmlns:a16="http://schemas.microsoft.com/office/drawing/2014/main" id="{F9DA0742-35FF-4852-99DE-39A27EF6D963}"/>
              </a:ext>
            </a:extLst>
          </p:cNvPr>
          <p:cNvGraphicFramePr>
            <a:graphicFrameLocks noGrp="1"/>
          </p:cNvGraphicFramePr>
          <p:nvPr>
            <p:ph idx="1"/>
            <p:extLst>
              <p:ext uri="{D42A27DB-BD31-4B8C-83A1-F6EECF244321}">
                <p14:modId xmlns:p14="http://schemas.microsoft.com/office/powerpoint/2010/main" val="477410054"/>
              </p:ext>
            </p:extLst>
          </p:nvPr>
        </p:nvGraphicFramePr>
        <p:xfrm>
          <a:off x="142043" y="1386348"/>
          <a:ext cx="5539665" cy="3349317"/>
        </p:xfrm>
        <a:graphic>
          <a:graphicData uri="http://schemas.openxmlformats.org/drawingml/2006/table">
            <a:tbl>
              <a:tblPr firstRow="1" bandRow="1">
                <a:tableStyleId>{5C22544A-7EE6-4342-B048-85BDC9FD1C3A}</a:tableStyleId>
              </a:tblPr>
              <a:tblGrid>
                <a:gridCol w="1393795">
                  <a:extLst>
                    <a:ext uri="{9D8B030D-6E8A-4147-A177-3AD203B41FA5}">
                      <a16:colId xmlns:a16="http://schemas.microsoft.com/office/drawing/2014/main" val="1777803935"/>
                    </a:ext>
                  </a:extLst>
                </a:gridCol>
                <a:gridCol w="1349405">
                  <a:extLst>
                    <a:ext uri="{9D8B030D-6E8A-4147-A177-3AD203B41FA5}">
                      <a16:colId xmlns:a16="http://schemas.microsoft.com/office/drawing/2014/main" val="2468526122"/>
                    </a:ext>
                  </a:extLst>
                </a:gridCol>
                <a:gridCol w="2796465">
                  <a:extLst>
                    <a:ext uri="{9D8B030D-6E8A-4147-A177-3AD203B41FA5}">
                      <a16:colId xmlns:a16="http://schemas.microsoft.com/office/drawing/2014/main" val="2848051424"/>
                    </a:ext>
                  </a:extLst>
                </a:gridCol>
              </a:tblGrid>
              <a:tr h="1106025">
                <a:tc>
                  <a:txBody>
                    <a:bodyPr/>
                    <a:lstStyle/>
                    <a:p>
                      <a:r>
                        <a:rPr lang="en-ZA" sz="1600" dirty="0"/>
                        <a:t>Competency standard </a:t>
                      </a:r>
                      <a:endParaRPr lang="es-419" sz="1600" dirty="0"/>
                    </a:p>
                  </a:txBody>
                  <a:tcPr>
                    <a:solidFill>
                      <a:schemeClr val="accent1">
                        <a:lumMod val="50000"/>
                      </a:schemeClr>
                    </a:solidFill>
                  </a:tcPr>
                </a:tc>
                <a:tc>
                  <a:txBody>
                    <a:bodyPr/>
                    <a:lstStyle/>
                    <a:p>
                      <a:r>
                        <a:rPr lang="en-ZA" dirty="0"/>
                        <a:t>Decision-making aid</a:t>
                      </a:r>
                      <a:endParaRPr lang="es-419" dirty="0"/>
                    </a:p>
                  </a:txBody>
                  <a:tcPr>
                    <a:solidFill>
                      <a:schemeClr val="accent1">
                        <a:lumMod val="50000"/>
                      </a:schemeClr>
                    </a:solidFill>
                  </a:tcPr>
                </a:tc>
                <a:tc>
                  <a:txBody>
                    <a:bodyPr/>
                    <a:lstStyle/>
                    <a:p>
                      <a:r>
                        <a:rPr lang="en-ZA" dirty="0"/>
                        <a:t>Comment/s </a:t>
                      </a:r>
                      <a:endParaRPr lang="es-419" dirty="0"/>
                    </a:p>
                  </a:txBody>
                  <a:tcPr>
                    <a:solidFill>
                      <a:schemeClr val="accent1">
                        <a:lumMod val="50000"/>
                      </a:schemeClr>
                    </a:solidFill>
                  </a:tcPr>
                </a:tc>
                <a:extLst>
                  <a:ext uri="{0D108BD9-81ED-4DB2-BD59-A6C34878D82A}">
                    <a16:rowId xmlns:a16="http://schemas.microsoft.com/office/drawing/2014/main" val="3841916983"/>
                  </a:ext>
                </a:extLst>
              </a:tr>
              <a:tr h="747764">
                <a:tc>
                  <a:txBody>
                    <a:bodyPr/>
                    <a:lstStyle/>
                    <a:p>
                      <a:r>
                        <a:rPr lang="en-ZA" dirty="0"/>
                        <a:t>5.1 and 5.2</a:t>
                      </a:r>
                      <a:endParaRPr lang="es-419" dirty="0"/>
                    </a:p>
                  </a:txBody>
                  <a:tcPr/>
                </a:tc>
                <a:tc>
                  <a:txBody>
                    <a:bodyPr/>
                    <a:lstStyle/>
                    <a:p>
                      <a:r>
                        <a:rPr lang="en-ZA" dirty="0"/>
                        <a:t>Not allowed</a:t>
                      </a:r>
                      <a:endParaRPr lang="es-419" dirty="0"/>
                    </a:p>
                  </a:txBody>
                  <a:tcPr/>
                </a:tc>
                <a:tc>
                  <a:txBody>
                    <a:bodyPr/>
                    <a:lstStyle/>
                    <a:p>
                      <a:endParaRPr lang="es-419" dirty="0"/>
                    </a:p>
                  </a:txBody>
                  <a:tcPr/>
                </a:tc>
                <a:extLst>
                  <a:ext uri="{0D108BD9-81ED-4DB2-BD59-A6C34878D82A}">
                    <a16:rowId xmlns:a16="http://schemas.microsoft.com/office/drawing/2014/main" val="64023299"/>
                  </a:ext>
                </a:extLst>
              </a:tr>
              <a:tr h="747764">
                <a:tc>
                  <a:txBody>
                    <a:bodyPr/>
                    <a:lstStyle/>
                    <a:p>
                      <a:r>
                        <a:rPr lang="en-ZA" dirty="0"/>
                        <a:t>5.3</a:t>
                      </a:r>
                      <a:endParaRPr lang="es-419" dirty="0"/>
                    </a:p>
                  </a:txBody>
                  <a:tcPr/>
                </a:tc>
                <a:tc>
                  <a:txBody>
                    <a:bodyPr/>
                    <a:lstStyle/>
                    <a:p>
                      <a:r>
                        <a:rPr lang="en-ZA" dirty="0"/>
                        <a:t>Compulsory </a:t>
                      </a:r>
                      <a:endParaRPr lang="es-419" dirty="0"/>
                    </a:p>
                  </a:txBody>
                  <a:tcPr/>
                </a:tc>
                <a:tc>
                  <a:txBody>
                    <a:bodyPr/>
                    <a:lstStyle/>
                    <a:p>
                      <a:r>
                        <a:rPr lang="en-ZA" dirty="0"/>
                        <a:t>Only this CS is allowed for Domain 5</a:t>
                      </a:r>
                      <a:endParaRPr lang="es-419" dirty="0"/>
                    </a:p>
                  </a:txBody>
                  <a:tcPr/>
                </a:tc>
                <a:extLst>
                  <a:ext uri="{0D108BD9-81ED-4DB2-BD59-A6C34878D82A}">
                    <a16:rowId xmlns:a16="http://schemas.microsoft.com/office/drawing/2014/main" val="1417178898"/>
                  </a:ext>
                </a:extLst>
              </a:tr>
              <a:tr h="747764">
                <a:tc>
                  <a:txBody>
                    <a:bodyPr/>
                    <a:lstStyle/>
                    <a:p>
                      <a:r>
                        <a:rPr lang="en-ZA" dirty="0"/>
                        <a:t>5.4 to 5.8</a:t>
                      </a:r>
                      <a:endParaRPr lang="es-419" dirty="0"/>
                    </a:p>
                  </a:txBody>
                  <a:tcPr/>
                </a:tc>
                <a:tc>
                  <a:txBody>
                    <a:bodyPr/>
                    <a:lstStyle/>
                    <a:p>
                      <a:r>
                        <a:rPr lang="en-ZA" dirty="0"/>
                        <a:t>Not allowed</a:t>
                      </a:r>
                      <a:endParaRPr lang="es-419" dirty="0"/>
                    </a:p>
                  </a:txBody>
                  <a:tcPr/>
                </a:tc>
                <a:tc>
                  <a:txBody>
                    <a:bodyPr/>
                    <a:lstStyle/>
                    <a:p>
                      <a:endParaRPr lang="es-419" dirty="0"/>
                    </a:p>
                  </a:txBody>
                  <a:tcPr/>
                </a:tc>
                <a:extLst>
                  <a:ext uri="{0D108BD9-81ED-4DB2-BD59-A6C34878D82A}">
                    <a16:rowId xmlns:a16="http://schemas.microsoft.com/office/drawing/2014/main" val="1761775514"/>
                  </a:ext>
                </a:extLst>
              </a:tr>
            </a:tbl>
          </a:graphicData>
        </a:graphic>
      </p:graphicFrame>
      <p:pic>
        <p:nvPicPr>
          <p:cNvPr id="6" name="Picture 5">
            <a:extLst>
              <a:ext uri="{FF2B5EF4-FFF2-40B4-BE49-F238E27FC236}">
                <a16:creationId xmlns:a16="http://schemas.microsoft.com/office/drawing/2014/main" id="{940CE220-243D-57DA-244B-6E6E7145207C}"/>
              </a:ext>
            </a:extLst>
          </p:cNvPr>
          <p:cNvPicPr>
            <a:picLocks noChangeAspect="1"/>
          </p:cNvPicPr>
          <p:nvPr/>
        </p:nvPicPr>
        <p:blipFill>
          <a:blip r:embed="rId3"/>
          <a:stretch>
            <a:fillRect/>
          </a:stretch>
        </p:blipFill>
        <p:spPr>
          <a:xfrm>
            <a:off x="5681708" y="1386348"/>
            <a:ext cx="6152226" cy="5378436"/>
          </a:xfrm>
          <a:prstGeom prst="rect">
            <a:avLst/>
          </a:prstGeom>
        </p:spPr>
      </p:pic>
    </p:spTree>
    <p:extLst>
      <p:ext uri="{BB962C8B-B14F-4D97-AF65-F5344CB8AC3E}">
        <p14:creationId xmlns:p14="http://schemas.microsoft.com/office/powerpoint/2010/main" val="33785742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DA340-6351-446A-8701-203710B5B601}"/>
              </a:ext>
            </a:extLst>
          </p:cNvPr>
          <p:cNvSpPr>
            <a:spLocks noGrp="1"/>
          </p:cNvSpPr>
          <p:nvPr>
            <p:ph type="title"/>
          </p:nvPr>
        </p:nvSpPr>
        <p:spPr>
          <a:xfrm>
            <a:off x="1320800" y="150920"/>
            <a:ext cx="10220960" cy="1205281"/>
          </a:xfrm>
        </p:spPr>
        <p:txBody>
          <a:bodyPr>
            <a:normAutofit fontScale="90000"/>
          </a:bodyPr>
          <a:lstStyle/>
          <a:p>
            <a:br>
              <a:rPr lang="en-US" dirty="0"/>
            </a:br>
            <a:r>
              <a:rPr lang="en-US" dirty="0"/>
              <a:t>Now you are ready to complete the CPD cycle</a:t>
            </a:r>
            <a:endParaRPr lang="en-ZA" dirty="0"/>
          </a:p>
        </p:txBody>
      </p:sp>
      <p:sp>
        <p:nvSpPr>
          <p:cNvPr id="4" name="Text Placeholder 3">
            <a:extLst>
              <a:ext uri="{FF2B5EF4-FFF2-40B4-BE49-F238E27FC236}">
                <a16:creationId xmlns:a16="http://schemas.microsoft.com/office/drawing/2014/main" id="{AF5318FF-F15E-4B37-8468-73C1D18E6490}"/>
              </a:ext>
            </a:extLst>
          </p:cNvPr>
          <p:cNvSpPr>
            <a:spLocks noGrp="1"/>
          </p:cNvSpPr>
          <p:nvPr>
            <p:ph type="body" sz="half" idx="2"/>
          </p:nvPr>
        </p:nvSpPr>
        <p:spPr/>
        <p:txBody>
          <a:bodyPr>
            <a:normAutofit/>
          </a:bodyPr>
          <a:lstStyle/>
          <a:p>
            <a:pPr>
              <a:buClr>
                <a:schemeClr val="accent1">
                  <a:lumMod val="50000"/>
                </a:schemeClr>
              </a:buClr>
            </a:pPr>
            <a:endParaRPr lang="en-US" dirty="0"/>
          </a:p>
          <a:p>
            <a:pPr algn="ctr">
              <a:buClr>
                <a:schemeClr val="accent1">
                  <a:lumMod val="50000"/>
                </a:schemeClr>
              </a:buClr>
            </a:pPr>
            <a:endParaRPr lang="en-US" sz="2800" dirty="0"/>
          </a:p>
          <a:p>
            <a:pPr algn="ctr">
              <a:buClr>
                <a:schemeClr val="accent1">
                  <a:lumMod val="50000"/>
                </a:schemeClr>
              </a:buClr>
            </a:pPr>
            <a:r>
              <a:rPr lang="en-US" sz="2800" dirty="0"/>
              <a:t>Here are </a:t>
            </a:r>
            <a:r>
              <a:rPr lang="en-US" sz="2800" b="1" dirty="0">
                <a:solidFill>
                  <a:srgbClr val="FF0000"/>
                </a:solidFill>
              </a:rPr>
              <a:t>some guidelines </a:t>
            </a:r>
            <a:r>
              <a:rPr lang="en-US" sz="2800" dirty="0"/>
              <a:t>pertaining to </a:t>
            </a:r>
            <a:r>
              <a:rPr lang="en-US" sz="2800" b="1" dirty="0"/>
              <a:t>some of the </a:t>
            </a:r>
            <a:r>
              <a:rPr lang="en-US" sz="2800" dirty="0"/>
              <a:t>evidence you might need for selected Competency Standards from each Domain</a:t>
            </a:r>
          </a:p>
        </p:txBody>
      </p:sp>
      <p:pic>
        <p:nvPicPr>
          <p:cNvPr id="5" name="Picture 4">
            <a:extLst>
              <a:ext uri="{FF2B5EF4-FFF2-40B4-BE49-F238E27FC236}">
                <a16:creationId xmlns:a16="http://schemas.microsoft.com/office/drawing/2014/main" id="{BAA2469C-F477-4B37-A960-E0F7879242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593720" y="2464499"/>
            <a:ext cx="2277480" cy="3300034"/>
          </a:xfrm>
          <a:prstGeom prst="rect">
            <a:avLst/>
          </a:prstGeom>
        </p:spPr>
      </p:pic>
      <p:sp>
        <p:nvSpPr>
          <p:cNvPr id="6" name="Rectangle 5">
            <a:extLst>
              <a:ext uri="{FF2B5EF4-FFF2-40B4-BE49-F238E27FC236}">
                <a16:creationId xmlns:a16="http://schemas.microsoft.com/office/drawing/2014/main" id="{B9961372-B1C8-41F6-8ABA-8EADE36F405B}"/>
              </a:ext>
            </a:extLst>
          </p:cNvPr>
          <p:cNvSpPr/>
          <p:nvPr/>
        </p:nvSpPr>
        <p:spPr>
          <a:xfrm>
            <a:off x="1242391" y="2547891"/>
            <a:ext cx="6296330" cy="2325950"/>
          </a:xfrm>
          <a:prstGeom prst="rect">
            <a:avLst/>
          </a:prstGeom>
          <a:noFill/>
          <a:ln w="63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83969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2BAE1-A988-45CF-8F92-29E98C05EE82}"/>
              </a:ext>
            </a:extLst>
          </p:cNvPr>
          <p:cNvSpPr>
            <a:spLocks noGrp="1"/>
          </p:cNvSpPr>
          <p:nvPr>
            <p:ph type="title"/>
          </p:nvPr>
        </p:nvSpPr>
        <p:spPr>
          <a:xfrm>
            <a:off x="1422400" y="334131"/>
            <a:ext cx="9931400" cy="775417"/>
          </a:xfrm>
        </p:spPr>
        <p:txBody>
          <a:bodyPr/>
          <a:lstStyle/>
          <a:p>
            <a:r>
              <a:rPr lang="en-US" dirty="0"/>
              <a:t>Domain 1				Domain 2</a:t>
            </a:r>
            <a:endParaRPr lang="en-ZA" dirty="0"/>
          </a:p>
        </p:txBody>
      </p:sp>
      <p:sp>
        <p:nvSpPr>
          <p:cNvPr id="6" name="Content Placeholder 5">
            <a:extLst>
              <a:ext uri="{FF2B5EF4-FFF2-40B4-BE49-F238E27FC236}">
                <a16:creationId xmlns:a16="http://schemas.microsoft.com/office/drawing/2014/main" id="{41CB7322-BA3C-D218-56D1-48BBDF1A0C0E}"/>
              </a:ext>
            </a:extLst>
          </p:cNvPr>
          <p:cNvSpPr>
            <a:spLocks noGrp="1"/>
          </p:cNvSpPr>
          <p:nvPr>
            <p:ph sz="half" idx="1"/>
          </p:nvPr>
        </p:nvSpPr>
        <p:spPr/>
        <p:txBody>
          <a:bodyPr/>
          <a:lstStyle/>
          <a:p>
            <a:endParaRPr lang="en-ZA"/>
          </a:p>
        </p:txBody>
      </p:sp>
      <p:pic>
        <p:nvPicPr>
          <p:cNvPr id="8" name="Picture 7">
            <a:extLst>
              <a:ext uri="{FF2B5EF4-FFF2-40B4-BE49-F238E27FC236}">
                <a16:creationId xmlns:a16="http://schemas.microsoft.com/office/drawing/2014/main" id="{D5CBB683-A7E4-4E1C-A2DB-7D26E0DF3052}"/>
              </a:ext>
            </a:extLst>
          </p:cNvPr>
          <p:cNvPicPr>
            <a:picLocks noChangeAspect="1"/>
          </p:cNvPicPr>
          <p:nvPr/>
        </p:nvPicPr>
        <p:blipFill>
          <a:blip r:embed="rId3"/>
          <a:stretch>
            <a:fillRect/>
          </a:stretch>
        </p:blipFill>
        <p:spPr>
          <a:xfrm>
            <a:off x="613359" y="1151393"/>
            <a:ext cx="5534797" cy="5601482"/>
          </a:xfrm>
          <a:prstGeom prst="rect">
            <a:avLst/>
          </a:prstGeom>
        </p:spPr>
      </p:pic>
      <p:pic>
        <p:nvPicPr>
          <p:cNvPr id="12" name="Picture 11">
            <a:extLst>
              <a:ext uri="{FF2B5EF4-FFF2-40B4-BE49-F238E27FC236}">
                <a16:creationId xmlns:a16="http://schemas.microsoft.com/office/drawing/2014/main" id="{F5A78675-F27C-9A4B-BD18-E2E9CB2836CE}"/>
              </a:ext>
            </a:extLst>
          </p:cNvPr>
          <p:cNvPicPr>
            <a:picLocks noChangeAspect="1"/>
          </p:cNvPicPr>
          <p:nvPr/>
        </p:nvPicPr>
        <p:blipFill>
          <a:blip r:embed="rId4"/>
          <a:stretch>
            <a:fillRect/>
          </a:stretch>
        </p:blipFill>
        <p:spPr>
          <a:xfrm>
            <a:off x="6244641" y="1158232"/>
            <a:ext cx="5582429" cy="4401164"/>
          </a:xfrm>
          <a:prstGeom prst="rect">
            <a:avLst/>
          </a:prstGeom>
        </p:spPr>
      </p:pic>
    </p:spTree>
    <p:extLst>
      <p:ext uri="{BB962C8B-B14F-4D97-AF65-F5344CB8AC3E}">
        <p14:creationId xmlns:p14="http://schemas.microsoft.com/office/powerpoint/2010/main" val="15068414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1A5CC-77F3-4AFF-8592-CA84781E9D4D}"/>
              </a:ext>
            </a:extLst>
          </p:cNvPr>
          <p:cNvSpPr>
            <a:spLocks noGrp="1"/>
          </p:cNvSpPr>
          <p:nvPr>
            <p:ph type="title"/>
          </p:nvPr>
        </p:nvSpPr>
        <p:spPr>
          <a:xfrm>
            <a:off x="1261319" y="95639"/>
            <a:ext cx="9931400" cy="775417"/>
          </a:xfrm>
        </p:spPr>
        <p:txBody>
          <a:bodyPr/>
          <a:lstStyle/>
          <a:p>
            <a:r>
              <a:rPr lang="en-US" dirty="0"/>
              <a:t>Domain 3				Domain 4</a:t>
            </a:r>
            <a:endParaRPr lang="en-ZA" dirty="0"/>
          </a:p>
        </p:txBody>
      </p:sp>
      <p:sp>
        <p:nvSpPr>
          <p:cNvPr id="6" name="Content Placeholder 5">
            <a:extLst>
              <a:ext uri="{FF2B5EF4-FFF2-40B4-BE49-F238E27FC236}">
                <a16:creationId xmlns:a16="http://schemas.microsoft.com/office/drawing/2014/main" id="{20E08F96-71A5-20AC-E556-7C7795DBC404}"/>
              </a:ext>
            </a:extLst>
          </p:cNvPr>
          <p:cNvSpPr>
            <a:spLocks noGrp="1"/>
          </p:cNvSpPr>
          <p:nvPr>
            <p:ph sz="half" idx="1"/>
          </p:nvPr>
        </p:nvSpPr>
        <p:spPr/>
        <p:txBody>
          <a:bodyPr/>
          <a:lstStyle/>
          <a:p>
            <a:endParaRPr lang="en-ZA"/>
          </a:p>
        </p:txBody>
      </p:sp>
      <p:pic>
        <p:nvPicPr>
          <p:cNvPr id="8" name="Picture 7">
            <a:extLst>
              <a:ext uri="{FF2B5EF4-FFF2-40B4-BE49-F238E27FC236}">
                <a16:creationId xmlns:a16="http://schemas.microsoft.com/office/drawing/2014/main" id="{A6A49A8B-1DE7-514A-2763-36D67B38EBED}"/>
              </a:ext>
            </a:extLst>
          </p:cNvPr>
          <p:cNvPicPr>
            <a:picLocks noChangeAspect="1"/>
          </p:cNvPicPr>
          <p:nvPr/>
        </p:nvPicPr>
        <p:blipFill>
          <a:blip r:embed="rId3"/>
          <a:stretch>
            <a:fillRect/>
          </a:stretch>
        </p:blipFill>
        <p:spPr>
          <a:xfrm>
            <a:off x="633022" y="1181695"/>
            <a:ext cx="5591955" cy="5382376"/>
          </a:xfrm>
          <a:prstGeom prst="rect">
            <a:avLst/>
          </a:prstGeom>
        </p:spPr>
      </p:pic>
      <p:pic>
        <p:nvPicPr>
          <p:cNvPr id="10" name="Picture 9">
            <a:extLst>
              <a:ext uri="{FF2B5EF4-FFF2-40B4-BE49-F238E27FC236}">
                <a16:creationId xmlns:a16="http://schemas.microsoft.com/office/drawing/2014/main" id="{CEEDD7C7-7901-221A-45EA-9CB55540A3DE}"/>
              </a:ext>
            </a:extLst>
          </p:cNvPr>
          <p:cNvPicPr>
            <a:picLocks noChangeAspect="1"/>
          </p:cNvPicPr>
          <p:nvPr/>
        </p:nvPicPr>
        <p:blipFill>
          <a:blip r:embed="rId4"/>
          <a:stretch>
            <a:fillRect/>
          </a:stretch>
        </p:blipFill>
        <p:spPr>
          <a:xfrm>
            <a:off x="6304141" y="1181695"/>
            <a:ext cx="5620534" cy="5382376"/>
          </a:xfrm>
          <a:prstGeom prst="rect">
            <a:avLst/>
          </a:prstGeom>
        </p:spPr>
      </p:pic>
    </p:spTree>
    <p:extLst>
      <p:ext uri="{BB962C8B-B14F-4D97-AF65-F5344CB8AC3E}">
        <p14:creationId xmlns:p14="http://schemas.microsoft.com/office/powerpoint/2010/main" val="42097248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D44AF-6AD6-429E-9C08-FBD3ACD628DA}"/>
              </a:ext>
            </a:extLst>
          </p:cNvPr>
          <p:cNvSpPr>
            <a:spLocks noGrp="1"/>
          </p:cNvSpPr>
          <p:nvPr>
            <p:ph type="title"/>
          </p:nvPr>
        </p:nvSpPr>
        <p:spPr>
          <a:xfrm>
            <a:off x="1130300" y="87864"/>
            <a:ext cx="9931400" cy="775417"/>
          </a:xfrm>
        </p:spPr>
        <p:txBody>
          <a:bodyPr/>
          <a:lstStyle/>
          <a:p>
            <a:r>
              <a:rPr lang="en-US" dirty="0"/>
              <a:t>Domain 5				Domain 6</a:t>
            </a:r>
            <a:endParaRPr lang="en-ZA" dirty="0"/>
          </a:p>
        </p:txBody>
      </p:sp>
      <p:sp>
        <p:nvSpPr>
          <p:cNvPr id="6" name="Content Placeholder 5">
            <a:extLst>
              <a:ext uri="{FF2B5EF4-FFF2-40B4-BE49-F238E27FC236}">
                <a16:creationId xmlns:a16="http://schemas.microsoft.com/office/drawing/2014/main" id="{D9F26C0F-5CA9-C528-4701-BE1EEF6D01B6}"/>
              </a:ext>
            </a:extLst>
          </p:cNvPr>
          <p:cNvSpPr>
            <a:spLocks noGrp="1"/>
          </p:cNvSpPr>
          <p:nvPr>
            <p:ph sz="half" idx="1"/>
          </p:nvPr>
        </p:nvSpPr>
        <p:spPr/>
        <p:txBody>
          <a:bodyPr/>
          <a:lstStyle/>
          <a:p>
            <a:endParaRPr lang="en-ZA"/>
          </a:p>
        </p:txBody>
      </p:sp>
      <p:pic>
        <p:nvPicPr>
          <p:cNvPr id="8" name="Picture 7">
            <a:extLst>
              <a:ext uri="{FF2B5EF4-FFF2-40B4-BE49-F238E27FC236}">
                <a16:creationId xmlns:a16="http://schemas.microsoft.com/office/drawing/2014/main" id="{3632C6AB-DF3C-FA7C-D261-117265668A3B}"/>
              </a:ext>
            </a:extLst>
          </p:cNvPr>
          <p:cNvPicPr>
            <a:picLocks noChangeAspect="1"/>
          </p:cNvPicPr>
          <p:nvPr/>
        </p:nvPicPr>
        <p:blipFill>
          <a:blip r:embed="rId3"/>
          <a:stretch>
            <a:fillRect/>
          </a:stretch>
        </p:blipFill>
        <p:spPr>
          <a:xfrm>
            <a:off x="581727" y="1156407"/>
            <a:ext cx="5544324" cy="5584403"/>
          </a:xfrm>
          <a:prstGeom prst="rect">
            <a:avLst/>
          </a:prstGeom>
        </p:spPr>
      </p:pic>
      <p:pic>
        <p:nvPicPr>
          <p:cNvPr id="12" name="Picture 11">
            <a:extLst>
              <a:ext uri="{FF2B5EF4-FFF2-40B4-BE49-F238E27FC236}">
                <a16:creationId xmlns:a16="http://schemas.microsoft.com/office/drawing/2014/main" id="{81446235-9B9B-93EA-360E-0F0AA161841E}"/>
              </a:ext>
            </a:extLst>
          </p:cNvPr>
          <p:cNvPicPr>
            <a:picLocks noChangeAspect="1"/>
          </p:cNvPicPr>
          <p:nvPr/>
        </p:nvPicPr>
        <p:blipFill>
          <a:blip r:embed="rId4"/>
          <a:stretch>
            <a:fillRect/>
          </a:stretch>
        </p:blipFill>
        <p:spPr>
          <a:xfrm>
            <a:off x="6276273" y="1185733"/>
            <a:ext cx="5708581" cy="5584403"/>
          </a:xfrm>
          <a:prstGeom prst="rect">
            <a:avLst/>
          </a:prstGeom>
        </p:spPr>
      </p:pic>
    </p:spTree>
    <p:extLst>
      <p:ext uri="{BB962C8B-B14F-4D97-AF65-F5344CB8AC3E}">
        <p14:creationId xmlns:p14="http://schemas.microsoft.com/office/powerpoint/2010/main" val="41398369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C486-8BB9-9C1E-536D-918870602CC3}"/>
              </a:ext>
            </a:extLst>
          </p:cNvPr>
          <p:cNvSpPr>
            <a:spLocks noGrp="1"/>
          </p:cNvSpPr>
          <p:nvPr>
            <p:ph type="title"/>
          </p:nvPr>
        </p:nvSpPr>
        <p:spPr/>
        <p:txBody>
          <a:bodyPr/>
          <a:lstStyle/>
          <a:p>
            <a:r>
              <a:rPr lang="en-ZA" dirty="0"/>
              <a:t>Challenges</a:t>
            </a:r>
          </a:p>
        </p:txBody>
      </p:sp>
      <p:pic>
        <p:nvPicPr>
          <p:cNvPr id="10" name="Content Placeholder 9">
            <a:extLst>
              <a:ext uri="{FF2B5EF4-FFF2-40B4-BE49-F238E27FC236}">
                <a16:creationId xmlns:a16="http://schemas.microsoft.com/office/drawing/2014/main" id="{AD8DC075-51AA-7AF5-537E-7764A37CF0BF}"/>
              </a:ext>
            </a:extLst>
          </p:cNvPr>
          <p:cNvPicPr>
            <a:picLocks noGrp="1" noChangeAspect="1"/>
          </p:cNvPicPr>
          <p:nvPr>
            <p:ph sz="half" idx="2"/>
          </p:nvPr>
        </p:nvPicPr>
        <p:blipFill>
          <a:blip r:embed="rId2"/>
          <a:stretch>
            <a:fillRect/>
          </a:stretch>
        </p:blipFill>
        <p:spPr>
          <a:xfrm>
            <a:off x="6388100" y="2654624"/>
            <a:ext cx="5181600" cy="3015379"/>
          </a:xfrm>
        </p:spPr>
      </p:pic>
      <p:sp>
        <p:nvSpPr>
          <p:cNvPr id="8" name="TextBox 7">
            <a:extLst>
              <a:ext uri="{FF2B5EF4-FFF2-40B4-BE49-F238E27FC236}">
                <a16:creationId xmlns:a16="http://schemas.microsoft.com/office/drawing/2014/main" id="{3E89E99F-C44C-6DC5-A791-09BDE1EFF8CE}"/>
              </a:ext>
            </a:extLst>
          </p:cNvPr>
          <p:cNvSpPr txBox="1"/>
          <p:nvPr/>
        </p:nvSpPr>
        <p:spPr>
          <a:xfrm>
            <a:off x="1215736" y="1901536"/>
            <a:ext cx="3813464" cy="369332"/>
          </a:xfrm>
          <a:prstGeom prst="rect">
            <a:avLst/>
          </a:prstGeom>
          <a:noFill/>
        </p:spPr>
        <p:txBody>
          <a:bodyPr wrap="square" rtlCol="0">
            <a:spAutoFit/>
          </a:bodyPr>
          <a:lstStyle/>
          <a:p>
            <a:r>
              <a:rPr lang="en-ZA" b="1" dirty="0"/>
              <a:t>Intern challenges</a:t>
            </a:r>
          </a:p>
        </p:txBody>
      </p:sp>
      <p:sp>
        <p:nvSpPr>
          <p:cNvPr id="11" name="TextBox 10">
            <a:extLst>
              <a:ext uri="{FF2B5EF4-FFF2-40B4-BE49-F238E27FC236}">
                <a16:creationId xmlns:a16="http://schemas.microsoft.com/office/drawing/2014/main" id="{566CF4F3-8649-433C-B27F-C8F5276C2AAA}"/>
              </a:ext>
            </a:extLst>
          </p:cNvPr>
          <p:cNvSpPr txBox="1"/>
          <p:nvPr/>
        </p:nvSpPr>
        <p:spPr>
          <a:xfrm>
            <a:off x="7013864" y="1823175"/>
            <a:ext cx="3962400" cy="369332"/>
          </a:xfrm>
          <a:prstGeom prst="rect">
            <a:avLst/>
          </a:prstGeom>
          <a:noFill/>
        </p:spPr>
        <p:txBody>
          <a:bodyPr wrap="square" rtlCol="0">
            <a:spAutoFit/>
          </a:bodyPr>
          <a:lstStyle/>
          <a:p>
            <a:r>
              <a:rPr lang="en-ZA" b="1" dirty="0"/>
              <a:t>Tutor challenges</a:t>
            </a:r>
          </a:p>
        </p:txBody>
      </p:sp>
      <p:sp>
        <p:nvSpPr>
          <p:cNvPr id="12" name="Rectangle 11">
            <a:extLst>
              <a:ext uri="{FF2B5EF4-FFF2-40B4-BE49-F238E27FC236}">
                <a16:creationId xmlns:a16="http://schemas.microsoft.com/office/drawing/2014/main" id="{FA3D9592-63B8-D3AD-8ECE-A619D4AFFE0A}"/>
              </a:ext>
            </a:extLst>
          </p:cNvPr>
          <p:cNvSpPr/>
          <p:nvPr/>
        </p:nvSpPr>
        <p:spPr>
          <a:xfrm>
            <a:off x="265471" y="1740310"/>
            <a:ext cx="5830529" cy="4614914"/>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a:extLst>
              <a:ext uri="{FF2B5EF4-FFF2-40B4-BE49-F238E27FC236}">
                <a16:creationId xmlns:a16="http://schemas.microsoft.com/office/drawing/2014/main" id="{3EFCA7FC-5977-FED8-DCBB-8C77F8D9E942}"/>
              </a:ext>
            </a:extLst>
          </p:cNvPr>
          <p:cNvSpPr/>
          <p:nvPr/>
        </p:nvSpPr>
        <p:spPr>
          <a:xfrm>
            <a:off x="6341806" y="1740310"/>
            <a:ext cx="5486400" cy="4614914"/>
          </a:xfrm>
          <a:prstGeom prst="rect">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TextBox 13">
            <a:extLst>
              <a:ext uri="{FF2B5EF4-FFF2-40B4-BE49-F238E27FC236}">
                <a16:creationId xmlns:a16="http://schemas.microsoft.com/office/drawing/2014/main" id="{45602BD1-31A0-B7C3-04D7-A3F18E0C407A}"/>
              </a:ext>
            </a:extLst>
          </p:cNvPr>
          <p:cNvSpPr txBox="1"/>
          <p:nvPr/>
        </p:nvSpPr>
        <p:spPr>
          <a:xfrm>
            <a:off x="1810096" y="6328503"/>
            <a:ext cx="7681376" cy="738664"/>
          </a:xfrm>
          <a:prstGeom prst="rect">
            <a:avLst/>
          </a:prstGeom>
          <a:noFill/>
        </p:spPr>
        <p:txBody>
          <a:bodyPr wrap="square" rtlCol="0">
            <a:spAutoFit/>
          </a:bodyPr>
          <a:lstStyle/>
          <a:p>
            <a:pPr algn="ctr"/>
            <a:r>
              <a:rPr lang="en-GB" sz="1200" b="1" i="1" dirty="0"/>
              <a:t>Limpopo Tutor’s perspective by Mr T.S. Rasekele</a:t>
            </a:r>
          </a:p>
          <a:p>
            <a:pPr algn="ctr"/>
            <a:r>
              <a:rPr lang="en-GB" sz="1200" b="1" i="1" dirty="0"/>
              <a:t>08 October 2024</a:t>
            </a:r>
            <a:endParaRPr lang="en-ZA" sz="1200" dirty="0"/>
          </a:p>
          <a:p>
            <a:endParaRPr lang="en-ZA" dirty="0"/>
          </a:p>
        </p:txBody>
      </p:sp>
      <p:sp>
        <p:nvSpPr>
          <p:cNvPr id="15" name="TextBox 14">
            <a:extLst>
              <a:ext uri="{FF2B5EF4-FFF2-40B4-BE49-F238E27FC236}">
                <a16:creationId xmlns:a16="http://schemas.microsoft.com/office/drawing/2014/main" id="{245F7A10-B42E-F824-C0E7-E57BD6B41D9A}"/>
              </a:ext>
            </a:extLst>
          </p:cNvPr>
          <p:cNvSpPr txBox="1"/>
          <p:nvPr/>
        </p:nvSpPr>
        <p:spPr>
          <a:xfrm>
            <a:off x="7013864" y="5889523"/>
            <a:ext cx="4086755" cy="372754"/>
          </a:xfrm>
          <a:prstGeom prst="rect">
            <a:avLst/>
          </a:prstGeom>
          <a:noFill/>
        </p:spPr>
        <p:txBody>
          <a:bodyPr wrap="square" rtlCol="0">
            <a:spAutoFit/>
          </a:bodyPr>
          <a:lstStyle/>
          <a:p>
            <a:r>
              <a:rPr lang="en-ZA" dirty="0"/>
              <a:t>View poll results?</a:t>
            </a:r>
          </a:p>
        </p:txBody>
      </p:sp>
      <p:graphicFrame>
        <p:nvGraphicFramePr>
          <p:cNvPr id="5" name="Content Placeholder 4">
            <a:extLst>
              <a:ext uri="{FF2B5EF4-FFF2-40B4-BE49-F238E27FC236}">
                <a16:creationId xmlns:a16="http://schemas.microsoft.com/office/drawing/2014/main" id="{0BFA5A23-BCFC-2AA4-CC0E-5A439EBDF3B6}"/>
              </a:ext>
            </a:extLst>
          </p:cNvPr>
          <p:cNvGraphicFramePr>
            <a:graphicFrameLocks noGrp="1"/>
          </p:cNvGraphicFramePr>
          <p:nvPr>
            <p:ph sz="half" idx="1"/>
            <p:extLst>
              <p:ext uri="{D42A27DB-BD31-4B8C-83A1-F6EECF244321}">
                <p14:modId xmlns:p14="http://schemas.microsoft.com/office/powerpoint/2010/main" val="2342492671"/>
              </p:ext>
            </p:extLst>
          </p:nvPr>
        </p:nvGraphicFramePr>
        <p:xfrm>
          <a:off x="213442" y="1740310"/>
          <a:ext cx="5916152" cy="4342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90908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Title 8">
            <a:extLst>
              <a:ext uri="{FF2B5EF4-FFF2-40B4-BE49-F238E27FC236}">
                <a16:creationId xmlns:a16="http://schemas.microsoft.com/office/drawing/2014/main" id="{B07DF1E7-CA15-A563-59B0-D176DC9B29FE}"/>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Process challenges</a:t>
            </a:r>
          </a:p>
        </p:txBody>
      </p:sp>
      <p:pic>
        <p:nvPicPr>
          <p:cNvPr id="7" name="Picture 6">
            <a:extLst>
              <a:ext uri="{FF2B5EF4-FFF2-40B4-BE49-F238E27FC236}">
                <a16:creationId xmlns:a16="http://schemas.microsoft.com/office/drawing/2014/main" id="{66780A73-580D-0E49-148D-89FD1BA2A267}"/>
              </a:ext>
            </a:extLst>
          </p:cNvPr>
          <p:cNvPicPr>
            <a:picLocks noChangeAspect="1"/>
          </p:cNvPicPr>
          <p:nvPr/>
        </p:nvPicPr>
        <p:blipFill>
          <a:blip r:embed="rId2"/>
          <a:stretch>
            <a:fillRect/>
          </a:stretch>
        </p:blipFill>
        <p:spPr>
          <a:xfrm>
            <a:off x="4502427" y="1100855"/>
            <a:ext cx="7225748" cy="4498027"/>
          </a:xfrm>
          <a:prstGeom prst="rect">
            <a:avLst/>
          </a:prstGeom>
        </p:spPr>
      </p:pic>
      <p:sp>
        <p:nvSpPr>
          <p:cNvPr id="11" name="TextBox 10">
            <a:extLst>
              <a:ext uri="{FF2B5EF4-FFF2-40B4-BE49-F238E27FC236}">
                <a16:creationId xmlns:a16="http://schemas.microsoft.com/office/drawing/2014/main" id="{11F6B7CD-5CB8-F53A-672C-9ED42E565DBF}"/>
              </a:ext>
            </a:extLst>
          </p:cNvPr>
          <p:cNvSpPr txBox="1"/>
          <p:nvPr/>
        </p:nvSpPr>
        <p:spPr>
          <a:xfrm>
            <a:off x="4660489" y="6012578"/>
            <a:ext cx="7225747" cy="461665"/>
          </a:xfrm>
          <a:prstGeom prst="rect">
            <a:avLst/>
          </a:prstGeom>
          <a:noFill/>
        </p:spPr>
        <p:txBody>
          <a:bodyPr wrap="square" rtlCol="0">
            <a:spAutoFit/>
          </a:bodyPr>
          <a:lstStyle/>
          <a:p>
            <a:pPr algn="ctr"/>
            <a:r>
              <a:rPr lang="en-GB" sz="1200" b="1" i="1" dirty="0"/>
              <a:t>Limpopo Tutor’s perspective by Mr T.S. Rasekele</a:t>
            </a:r>
          </a:p>
          <a:p>
            <a:pPr algn="ctr"/>
            <a:r>
              <a:rPr lang="en-GB" sz="1200" b="1" i="1" dirty="0"/>
              <a:t>08 October 2024</a:t>
            </a:r>
            <a:endParaRPr lang="en-ZA" sz="1200" dirty="0"/>
          </a:p>
        </p:txBody>
      </p:sp>
    </p:spTree>
    <p:extLst>
      <p:ext uri="{BB962C8B-B14F-4D97-AF65-F5344CB8AC3E}">
        <p14:creationId xmlns:p14="http://schemas.microsoft.com/office/powerpoint/2010/main" val="3957557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0CDE0E-F996-EB2C-8E5D-D9AD2F67C1A5}"/>
              </a:ext>
            </a:extLst>
          </p:cNvPr>
          <p:cNvSpPr>
            <a:spLocks noGrp="1"/>
          </p:cNvSpPr>
          <p:nvPr>
            <p:ph type="title"/>
          </p:nvPr>
        </p:nvSpPr>
        <p:spPr/>
        <p:txBody>
          <a:bodyPr/>
          <a:lstStyle/>
          <a:p>
            <a:r>
              <a:rPr lang="en-ZA" dirty="0"/>
              <a:t>The benefits of being a tutor include:</a:t>
            </a:r>
          </a:p>
        </p:txBody>
      </p:sp>
      <p:sp>
        <p:nvSpPr>
          <p:cNvPr id="2" name="Content Placeholder 1">
            <a:extLst>
              <a:ext uri="{FF2B5EF4-FFF2-40B4-BE49-F238E27FC236}">
                <a16:creationId xmlns:a16="http://schemas.microsoft.com/office/drawing/2014/main" id="{32ACD763-F9EB-07A8-CCF1-2B5D7D572CE9}"/>
              </a:ext>
            </a:extLst>
          </p:cNvPr>
          <p:cNvSpPr>
            <a:spLocks noGrp="1"/>
          </p:cNvSpPr>
          <p:nvPr>
            <p:ph type="body" idx="1"/>
          </p:nvPr>
        </p:nvSpPr>
        <p:spPr>
          <a:xfrm>
            <a:off x="725401" y="1976496"/>
            <a:ext cx="10515600" cy="4706937"/>
          </a:xfrm>
        </p:spPr>
        <p:txBody>
          <a:bodyPr>
            <a:normAutofit/>
          </a:bodyPr>
          <a:lstStyle/>
          <a:p>
            <a:pPr marL="342900" indent="-342900">
              <a:buFont typeface="Arial" panose="020B0604020202020204" pitchFamily="34" charset="0"/>
              <a:buChar char="•"/>
            </a:pPr>
            <a:r>
              <a:rPr lang="en-ZA" sz="3200" dirty="0">
                <a:solidFill>
                  <a:schemeClr val="bg1"/>
                </a:solidFill>
              </a:rPr>
              <a:t>Supporting the future of the pharmacy profession</a:t>
            </a:r>
          </a:p>
          <a:p>
            <a:pPr marL="342900" indent="-342900">
              <a:buFont typeface="Arial" panose="020B0604020202020204" pitchFamily="34" charset="0"/>
              <a:buChar char="•"/>
            </a:pPr>
            <a:r>
              <a:rPr lang="en-ZA" sz="3200" dirty="0">
                <a:solidFill>
                  <a:schemeClr val="bg1"/>
                </a:solidFill>
              </a:rPr>
              <a:t>Diversifying skills</a:t>
            </a:r>
          </a:p>
          <a:p>
            <a:pPr marL="342900" indent="-342900">
              <a:buFont typeface="Arial" panose="020B0604020202020204" pitchFamily="34" charset="0"/>
              <a:buChar char="•"/>
            </a:pPr>
            <a:r>
              <a:rPr lang="en-ZA" sz="3200" dirty="0">
                <a:solidFill>
                  <a:schemeClr val="bg1"/>
                </a:solidFill>
              </a:rPr>
              <a:t>Strengthening pharmacy practice</a:t>
            </a:r>
          </a:p>
          <a:p>
            <a:pPr marL="342900" indent="-342900">
              <a:buFont typeface="Arial" panose="020B0604020202020204" pitchFamily="34" charset="0"/>
              <a:buChar char="•"/>
            </a:pPr>
            <a:r>
              <a:rPr lang="en-ZA" sz="3200" dirty="0">
                <a:solidFill>
                  <a:schemeClr val="bg1"/>
                </a:solidFill>
              </a:rPr>
              <a:t>Maintaining knowledge</a:t>
            </a:r>
          </a:p>
          <a:p>
            <a:pPr marL="342900" indent="-342900">
              <a:buFont typeface="Arial" panose="020B0604020202020204" pitchFamily="34" charset="0"/>
              <a:buChar char="•"/>
            </a:pPr>
            <a:r>
              <a:rPr lang="en-ZA" sz="3200" dirty="0">
                <a:solidFill>
                  <a:schemeClr val="bg1"/>
                </a:solidFill>
              </a:rPr>
              <a:t>The potential for future recruitment of a newly qualified pharmacist</a:t>
            </a:r>
          </a:p>
        </p:txBody>
      </p:sp>
    </p:spTree>
    <p:extLst>
      <p:ext uri="{BB962C8B-B14F-4D97-AF65-F5344CB8AC3E}">
        <p14:creationId xmlns:p14="http://schemas.microsoft.com/office/powerpoint/2010/main" val="19392381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42B5-4088-4BF4-B700-0ED601F0A30C}"/>
              </a:ext>
            </a:extLst>
          </p:cNvPr>
          <p:cNvSpPr>
            <a:spLocks noGrp="1"/>
          </p:cNvSpPr>
          <p:nvPr>
            <p:ph type="title"/>
          </p:nvPr>
        </p:nvSpPr>
        <p:spPr/>
        <p:txBody>
          <a:bodyPr/>
          <a:lstStyle/>
          <a:p>
            <a:r>
              <a:rPr lang="en-US" dirty="0"/>
              <a:t>Tutor Verification Process</a:t>
            </a:r>
            <a:endParaRPr lang="en-ZA" dirty="0"/>
          </a:p>
        </p:txBody>
      </p:sp>
      <p:graphicFrame>
        <p:nvGraphicFramePr>
          <p:cNvPr id="7" name="Content Placeholder 3">
            <a:extLst>
              <a:ext uri="{FF2B5EF4-FFF2-40B4-BE49-F238E27FC236}">
                <a16:creationId xmlns:a16="http://schemas.microsoft.com/office/drawing/2014/main" id="{830FCA2A-E7A2-F9D0-8121-F8DB8D611C92}"/>
              </a:ext>
            </a:extLst>
          </p:cNvPr>
          <p:cNvGraphicFramePr>
            <a:graphicFrameLocks noGrp="1"/>
          </p:cNvGraphicFramePr>
          <p:nvPr>
            <p:ph sz="half" idx="1"/>
            <p:extLst>
              <p:ext uri="{D42A27DB-BD31-4B8C-83A1-F6EECF244321}">
                <p14:modId xmlns:p14="http://schemas.microsoft.com/office/powerpoint/2010/main" val="856054791"/>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B8B894D1-0FB3-E131-7E2D-7C61FFD28002}"/>
              </a:ext>
            </a:extLst>
          </p:cNvPr>
          <p:cNvSpPr txBox="1"/>
          <p:nvPr/>
        </p:nvSpPr>
        <p:spPr>
          <a:xfrm>
            <a:off x="6565081" y="2739209"/>
            <a:ext cx="5053781" cy="1754326"/>
          </a:xfrm>
          <a:prstGeom prst="rect">
            <a:avLst/>
          </a:prstGeom>
          <a:solidFill>
            <a:schemeClr val="accent1">
              <a:lumMod val="40000"/>
              <a:lumOff val="60000"/>
            </a:schemeClr>
          </a:solidFill>
        </p:spPr>
        <p:txBody>
          <a:bodyPr wrap="square" rtlCol="0">
            <a:spAutoFit/>
          </a:bodyPr>
          <a:lstStyle/>
          <a:p>
            <a:pPr marL="285750" indent="-285750">
              <a:buFont typeface="Arial" panose="020B0604020202020204" pitchFamily="34" charset="0"/>
              <a:buChar char="•"/>
            </a:pPr>
            <a:r>
              <a:rPr lang="en-ZA" dirty="0"/>
              <a:t>Check quality always</a:t>
            </a:r>
          </a:p>
          <a:p>
            <a:pPr marL="285750" indent="-285750">
              <a:buFont typeface="Arial" panose="020B0604020202020204" pitchFamily="34" charset="0"/>
              <a:buChar char="•"/>
            </a:pPr>
            <a:r>
              <a:rPr lang="en-ZA" dirty="0"/>
              <a:t>Interact/guide the intern to see how they can improve the PoE entry</a:t>
            </a:r>
          </a:p>
          <a:p>
            <a:pPr marL="285750" indent="-285750">
              <a:buFont typeface="Arial" panose="020B0604020202020204" pitchFamily="34" charset="0"/>
              <a:buChar char="•"/>
            </a:pPr>
            <a:r>
              <a:rPr lang="en-ZA" dirty="0"/>
              <a:t>Remember the mentor, coaching and role model value you can add</a:t>
            </a:r>
          </a:p>
          <a:p>
            <a:r>
              <a:rPr lang="en-ZA" dirty="0"/>
              <a:t>		</a:t>
            </a:r>
          </a:p>
        </p:txBody>
      </p:sp>
      <p:sp>
        <p:nvSpPr>
          <p:cNvPr id="9" name="TextBox 8">
            <a:extLst>
              <a:ext uri="{FF2B5EF4-FFF2-40B4-BE49-F238E27FC236}">
                <a16:creationId xmlns:a16="http://schemas.microsoft.com/office/drawing/2014/main" id="{104ED2E2-5FAF-AAEA-4D2E-B47EE7F0D5D8}"/>
              </a:ext>
            </a:extLst>
          </p:cNvPr>
          <p:cNvSpPr txBox="1"/>
          <p:nvPr/>
        </p:nvSpPr>
        <p:spPr>
          <a:xfrm>
            <a:off x="3706761" y="4970229"/>
            <a:ext cx="2113936" cy="1384995"/>
          </a:xfrm>
          <a:prstGeom prst="rect">
            <a:avLst/>
          </a:prstGeom>
          <a:noFill/>
        </p:spPr>
        <p:txBody>
          <a:bodyPr wrap="square" rtlCol="0">
            <a:spAutoFit/>
          </a:bodyPr>
          <a:lstStyle/>
          <a:p>
            <a:r>
              <a:rPr lang="en-ZA" sz="1100" dirty="0"/>
              <a:t>Verify online upon completion by intern</a:t>
            </a:r>
          </a:p>
          <a:p>
            <a:r>
              <a:rPr lang="en-ZA" sz="1100" dirty="0"/>
              <a:t>You can accept and release to SAPC or</a:t>
            </a:r>
          </a:p>
          <a:p>
            <a:r>
              <a:rPr lang="en-ZA" sz="1100" dirty="0"/>
              <a:t>Suggest how to improve PoE</a:t>
            </a:r>
          </a:p>
          <a:p>
            <a:r>
              <a:rPr lang="en-ZA" sz="1100" dirty="0"/>
              <a:t>Plagiarism? Confidentiality?</a:t>
            </a:r>
          </a:p>
          <a:p>
            <a:endParaRPr lang="en-ZA" dirty="0"/>
          </a:p>
        </p:txBody>
      </p:sp>
    </p:spTree>
    <p:extLst>
      <p:ext uri="{BB962C8B-B14F-4D97-AF65-F5344CB8AC3E}">
        <p14:creationId xmlns:p14="http://schemas.microsoft.com/office/powerpoint/2010/main" val="30216501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3157C-9C70-D1FB-C944-BE11C00264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398CAE-4392-CB91-5D4A-40984875E16E}"/>
              </a:ext>
            </a:extLst>
          </p:cNvPr>
          <p:cNvSpPr>
            <a:spLocks noGrp="1"/>
          </p:cNvSpPr>
          <p:nvPr>
            <p:ph type="title"/>
          </p:nvPr>
        </p:nvSpPr>
        <p:spPr/>
        <p:txBody>
          <a:bodyPr>
            <a:normAutofit/>
          </a:bodyPr>
          <a:lstStyle/>
          <a:p>
            <a:r>
              <a:rPr lang="en-ZA" dirty="0"/>
              <a:t>2023 and 2024 PoE outcome statistics</a:t>
            </a:r>
          </a:p>
        </p:txBody>
      </p:sp>
      <p:pic>
        <p:nvPicPr>
          <p:cNvPr id="11" name="Picture 10">
            <a:extLst>
              <a:ext uri="{FF2B5EF4-FFF2-40B4-BE49-F238E27FC236}">
                <a16:creationId xmlns:a16="http://schemas.microsoft.com/office/drawing/2014/main" id="{580D7D01-021B-14F4-5DB2-29FF711026FA}"/>
              </a:ext>
            </a:extLst>
          </p:cNvPr>
          <p:cNvPicPr>
            <a:picLocks noChangeAspect="1"/>
          </p:cNvPicPr>
          <p:nvPr/>
        </p:nvPicPr>
        <p:blipFill>
          <a:blip r:embed="rId3"/>
          <a:stretch>
            <a:fillRect/>
          </a:stretch>
        </p:blipFill>
        <p:spPr>
          <a:xfrm>
            <a:off x="6888480" y="2339439"/>
            <a:ext cx="4962499" cy="2636322"/>
          </a:xfrm>
          <a:prstGeom prst="rect">
            <a:avLst/>
          </a:prstGeom>
        </p:spPr>
      </p:pic>
      <p:graphicFrame>
        <p:nvGraphicFramePr>
          <p:cNvPr id="13" name="Table 12">
            <a:extLst>
              <a:ext uri="{FF2B5EF4-FFF2-40B4-BE49-F238E27FC236}">
                <a16:creationId xmlns:a16="http://schemas.microsoft.com/office/drawing/2014/main" id="{DB9FFDDF-6B9A-29E8-3B65-956C0F6330D7}"/>
              </a:ext>
            </a:extLst>
          </p:cNvPr>
          <p:cNvGraphicFramePr>
            <a:graphicFrameLocks noGrp="1"/>
          </p:cNvGraphicFramePr>
          <p:nvPr/>
        </p:nvGraphicFramePr>
        <p:xfrm>
          <a:off x="6888480" y="2426546"/>
          <a:ext cx="4937759" cy="2784460"/>
        </p:xfrm>
        <a:graphic>
          <a:graphicData uri="http://schemas.openxmlformats.org/drawingml/2006/table">
            <a:tbl>
              <a:tblPr firstRow="1" bandRow="1">
                <a:tableStyleId>{5C22544A-7EE6-4342-B048-85BDC9FD1C3A}</a:tableStyleId>
              </a:tblPr>
              <a:tblGrid>
                <a:gridCol w="1050970">
                  <a:extLst>
                    <a:ext uri="{9D8B030D-6E8A-4147-A177-3AD203B41FA5}">
                      <a16:colId xmlns:a16="http://schemas.microsoft.com/office/drawing/2014/main" val="2839196580"/>
                    </a:ext>
                  </a:extLst>
                </a:gridCol>
                <a:gridCol w="985866">
                  <a:extLst>
                    <a:ext uri="{9D8B030D-6E8A-4147-A177-3AD203B41FA5}">
                      <a16:colId xmlns:a16="http://schemas.microsoft.com/office/drawing/2014/main" val="2362808684"/>
                    </a:ext>
                  </a:extLst>
                </a:gridCol>
                <a:gridCol w="1357891">
                  <a:extLst>
                    <a:ext uri="{9D8B030D-6E8A-4147-A177-3AD203B41FA5}">
                      <a16:colId xmlns:a16="http://schemas.microsoft.com/office/drawing/2014/main" val="4097184315"/>
                    </a:ext>
                  </a:extLst>
                </a:gridCol>
                <a:gridCol w="1543032">
                  <a:extLst>
                    <a:ext uri="{9D8B030D-6E8A-4147-A177-3AD203B41FA5}">
                      <a16:colId xmlns:a16="http://schemas.microsoft.com/office/drawing/2014/main" val="558849459"/>
                    </a:ext>
                  </a:extLst>
                </a:gridCol>
              </a:tblGrid>
              <a:tr h="1209244">
                <a:tc>
                  <a:txBody>
                    <a:bodyPr/>
                    <a:lstStyle/>
                    <a:p>
                      <a:r>
                        <a:rPr lang="en-ZA" sz="1600" dirty="0"/>
                        <a:t>Year of internship</a:t>
                      </a:r>
                    </a:p>
                  </a:txBody>
                  <a:tcPr/>
                </a:tc>
                <a:tc>
                  <a:txBody>
                    <a:bodyPr/>
                    <a:lstStyle/>
                    <a:p>
                      <a:r>
                        <a:rPr lang="en-ZA" sz="1600" dirty="0"/>
                        <a:t>No. of interns</a:t>
                      </a:r>
                    </a:p>
                  </a:txBody>
                  <a:tcPr/>
                </a:tc>
                <a:tc>
                  <a:txBody>
                    <a:bodyPr/>
                    <a:lstStyle/>
                    <a:p>
                      <a:r>
                        <a:rPr lang="en-ZA" sz="1600" dirty="0"/>
                        <a:t>No. of interns successful in 6 PoE entries</a:t>
                      </a:r>
                    </a:p>
                  </a:txBody>
                  <a:tcPr/>
                </a:tc>
                <a:tc>
                  <a:txBody>
                    <a:bodyPr/>
                    <a:lstStyle/>
                    <a:p>
                      <a:r>
                        <a:rPr lang="en-ZA" sz="1600" dirty="0"/>
                        <a:t>No. of interns not yet successful in 6 PoE entries</a:t>
                      </a:r>
                    </a:p>
                  </a:txBody>
                  <a:tcPr/>
                </a:tc>
                <a:extLst>
                  <a:ext uri="{0D108BD9-81ED-4DB2-BD59-A6C34878D82A}">
                    <a16:rowId xmlns:a16="http://schemas.microsoft.com/office/drawing/2014/main" val="3357988153"/>
                  </a:ext>
                </a:extLst>
              </a:tr>
              <a:tr h="787608">
                <a:tc>
                  <a:txBody>
                    <a:bodyPr/>
                    <a:lstStyle/>
                    <a:p>
                      <a:r>
                        <a:rPr lang="en-ZA" sz="1600" b="0" dirty="0"/>
                        <a:t>2023</a:t>
                      </a:r>
                    </a:p>
                  </a:txBody>
                  <a:tcPr/>
                </a:tc>
                <a:tc>
                  <a:txBody>
                    <a:bodyPr/>
                    <a:lstStyle/>
                    <a:p>
                      <a:r>
                        <a:rPr lang="en-ZA" sz="1600" b="0" dirty="0"/>
                        <a:t>1146</a:t>
                      </a:r>
                    </a:p>
                  </a:txBody>
                  <a:tcPr/>
                </a:tc>
                <a:tc>
                  <a:txBody>
                    <a:bodyPr/>
                    <a:lstStyle/>
                    <a:p>
                      <a:r>
                        <a:rPr lang="en-ZA" sz="1600" b="0" dirty="0"/>
                        <a:t>790 (69%)</a:t>
                      </a:r>
                    </a:p>
                  </a:txBody>
                  <a:tcPr/>
                </a:tc>
                <a:tc>
                  <a:txBody>
                    <a:bodyPr/>
                    <a:lstStyle/>
                    <a:p>
                      <a:r>
                        <a:rPr lang="en-ZA" sz="1600" b="0" dirty="0"/>
                        <a:t>356 (31%)</a:t>
                      </a:r>
                    </a:p>
                  </a:txBody>
                  <a:tcPr/>
                </a:tc>
                <a:extLst>
                  <a:ext uri="{0D108BD9-81ED-4DB2-BD59-A6C34878D82A}">
                    <a16:rowId xmlns:a16="http://schemas.microsoft.com/office/drawing/2014/main" val="3071862308"/>
                  </a:ext>
                </a:extLst>
              </a:tr>
              <a:tr h="787608">
                <a:tc>
                  <a:txBody>
                    <a:bodyPr/>
                    <a:lstStyle/>
                    <a:p>
                      <a:r>
                        <a:rPr lang="en-ZA" sz="1600" dirty="0"/>
                        <a:t>2024</a:t>
                      </a:r>
                    </a:p>
                  </a:txBody>
                  <a:tcPr/>
                </a:tc>
                <a:tc>
                  <a:txBody>
                    <a:bodyPr/>
                    <a:lstStyle/>
                    <a:p>
                      <a:pPr algn="l" rtl="0" fontAlgn="ctr"/>
                      <a:r>
                        <a:rPr lang="en-ZA" sz="1600" b="0" i="0" u="none" strike="noStrike" dirty="0">
                          <a:solidFill>
                            <a:srgbClr val="000000"/>
                          </a:solidFill>
                          <a:effectLst/>
                          <a:latin typeface="Calibri" panose="020F0502020204030204" pitchFamily="34" charset="0"/>
                        </a:rPr>
                        <a:t>1287</a:t>
                      </a:r>
                    </a:p>
                  </a:txBody>
                  <a:tcPr marL="6350" marR="6350" marT="6350" marB="0"/>
                </a:tc>
                <a:tc>
                  <a:txBody>
                    <a:bodyPr/>
                    <a:lstStyle/>
                    <a:p>
                      <a:pPr algn="l" rtl="0" fontAlgn="ctr"/>
                      <a:r>
                        <a:rPr lang="en-ZA" sz="1600" b="0" i="0" u="none" strike="noStrike" dirty="0">
                          <a:solidFill>
                            <a:srgbClr val="000000"/>
                          </a:solidFill>
                          <a:effectLst/>
                          <a:latin typeface="Calibri" panose="020F0502020204030204" pitchFamily="34" charset="0"/>
                        </a:rPr>
                        <a:t>1026 (80%)</a:t>
                      </a:r>
                    </a:p>
                  </a:txBody>
                  <a:tcPr marL="6350" marR="6350" marT="6350" marB="0"/>
                </a:tc>
                <a:tc>
                  <a:txBody>
                    <a:bodyPr/>
                    <a:lstStyle/>
                    <a:p>
                      <a:pPr algn="l" rtl="0" fontAlgn="ctr"/>
                      <a:r>
                        <a:rPr lang="en-ZA" sz="1600" b="0" i="0" u="none" strike="noStrike" dirty="0">
                          <a:solidFill>
                            <a:srgbClr val="000000"/>
                          </a:solidFill>
                          <a:effectLst/>
                          <a:latin typeface="Calibri" panose="020F0502020204030204" pitchFamily="34" charset="0"/>
                        </a:rPr>
                        <a:t>261 (20%)</a:t>
                      </a:r>
                    </a:p>
                  </a:txBody>
                  <a:tcPr marL="6350" marR="6350" marT="6350" marB="0"/>
                </a:tc>
                <a:extLst>
                  <a:ext uri="{0D108BD9-81ED-4DB2-BD59-A6C34878D82A}">
                    <a16:rowId xmlns:a16="http://schemas.microsoft.com/office/drawing/2014/main" val="2134354050"/>
                  </a:ext>
                </a:extLst>
              </a:tr>
            </a:tbl>
          </a:graphicData>
        </a:graphic>
      </p:graphicFrame>
      <p:pic>
        <p:nvPicPr>
          <p:cNvPr id="14" name="Picture 13">
            <a:extLst>
              <a:ext uri="{FF2B5EF4-FFF2-40B4-BE49-F238E27FC236}">
                <a16:creationId xmlns:a16="http://schemas.microsoft.com/office/drawing/2014/main" id="{5DD7C8FA-D2BD-19F6-C6E9-92D362E25404}"/>
              </a:ext>
            </a:extLst>
          </p:cNvPr>
          <p:cNvPicPr>
            <a:picLocks noChangeAspect="1"/>
          </p:cNvPicPr>
          <p:nvPr/>
        </p:nvPicPr>
        <p:blipFill>
          <a:blip r:embed="rId4"/>
          <a:stretch>
            <a:fillRect/>
          </a:stretch>
        </p:blipFill>
        <p:spPr>
          <a:xfrm>
            <a:off x="10105003" y="894080"/>
            <a:ext cx="1142117" cy="1210114"/>
          </a:xfrm>
          <a:prstGeom prst="rect">
            <a:avLst/>
          </a:prstGeom>
        </p:spPr>
      </p:pic>
      <p:graphicFrame>
        <p:nvGraphicFramePr>
          <p:cNvPr id="3" name="Chart 2">
            <a:extLst>
              <a:ext uri="{FF2B5EF4-FFF2-40B4-BE49-F238E27FC236}">
                <a16:creationId xmlns:a16="http://schemas.microsoft.com/office/drawing/2014/main" id="{CFB23ED3-E0C3-4CFE-3A46-B75D43175963}"/>
              </a:ext>
            </a:extLst>
          </p:cNvPr>
          <p:cNvGraphicFramePr>
            <a:graphicFrameLocks/>
          </p:cNvGraphicFramePr>
          <p:nvPr/>
        </p:nvGraphicFramePr>
        <p:xfrm>
          <a:off x="768097" y="1682496"/>
          <a:ext cx="5687568" cy="438911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247914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9FEC48-832D-4C38-AB13-417C19E4F87D}"/>
              </a:ext>
            </a:extLst>
          </p:cNvPr>
          <p:cNvSpPr>
            <a:spLocks noGrp="1"/>
          </p:cNvSpPr>
          <p:nvPr>
            <p:ph type="title" orient="vert"/>
          </p:nvPr>
        </p:nvSpPr>
        <p:spPr>
          <a:xfrm rot="16200000">
            <a:off x="5861337" y="-4069605"/>
            <a:ext cx="1303216" cy="10344737"/>
          </a:xfrm>
        </p:spPr>
        <p:txBody>
          <a:bodyPr>
            <a:noAutofit/>
          </a:bodyPr>
          <a:lstStyle/>
          <a:p>
            <a:r>
              <a:rPr lang="en-US" sz="4800" dirty="0"/>
              <a:t>Please complete the attendance register/survey</a:t>
            </a:r>
            <a:endParaRPr lang="en-ZA" sz="4800" dirty="0"/>
          </a:p>
        </p:txBody>
      </p:sp>
      <p:sp>
        <p:nvSpPr>
          <p:cNvPr id="4" name="Text Placeholder 2">
            <a:extLst>
              <a:ext uri="{FF2B5EF4-FFF2-40B4-BE49-F238E27FC236}">
                <a16:creationId xmlns:a16="http://schemas.microsoft.com/office/drawing/2014/main" id="{516CCD61-4B5F-9A81-8488-B8DA32A3093F}"/>
              </a:ext>
            </a:extLst>
          </p:cNvPr>
          <p:cNvSpPr txBox="1">
            <a:spLocks/>
          </p:cNvSpPr>
          <p:nvPr/>
        </p:nvSpPr>
        <p:spPr>
          <a:xfrm>
            <a:off x="457139" y="2562267"/>
            <a:ext cx="6251391" cy="27307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dirty="0">
                <a:solidFill>
                  <a:schemeClr val="bg1"/>
                </a:solidFill>
              </a:rPr>
              <a:t>Follow the link below which will be provided in the chat or scan the QR code</a:t>
            </a:r>
          </a:p>
          <a:p>
            <a:pPr marL="0" indent="0">
              <a:buFont typeface="Arial" panose="020B0604020202020204" pitchFamily="34" charset="0"/>
              <a:buNone/>
            </a:pPr>
            <a:endParaRPr lang="en-ZA" dirty="0">
              <a:solidFill>
                <a:schemeClr val="bg1"/>
              </a:solidFill>
            </a:endParaRPr>
          </a:p>
          <a:p>
            <a:pPr marL="0" indent="0">
              <a:buNone/>
            </a:pPr>
            <a:r>
              <a:rPr lang="en-ZA" dirty="0">
                <a:solidFill>
                  <a:schemeClr val="bg1"/>
                </a:solidFill>
              </a:rPr>
              <a:t>https://forms.office.com/r/8b7Df8bUYi</a:t>
            </a:r>
          </a:p>
          <a:p>
            <a:pPr marL="0" indent="0">
              <a:buFont typeface="Arial" panose="020B0604020202020204" pitchFamily="34" charset="0"/>
              <a:buNone/>
            </a:pPr>
            <a:endParaRPr lang="en-ZA" dirty="0">
              <a:solidFill>
                <a:schemeClr val="bg1"/>
              </a:solidFill>
            </a:endParaRPr>
          </a:p>
        </p:txBody>
      </p:sp>
      <p:pic>
        <p:nvPicPr>
          <p:cNvPr id="10" name="Picture 9" descr="A qr code on a blue background&#10;&#10;Description automatically generated">
            <a:extLst>
              <a:ext uri="{FF2B5EF4-FFF2-40B4-BE49-F238E27FC236}">
                <a16:creationId xmlns:a16="http://schemas.microsoft.com/office/drawing/2014/main" id="{76B0E6F8-E4B5-39D2-1365-9AD9D210D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046" y="2329958"/>
            <a:ext cx="3182815" cy="3149661"/>
          </a:xfrm>
          <a:prstGeom prst="rect">
            <a:avLst/>
          </a:prstGeom>
        </p:spPr>
      </p:pic>
    </p:spTree>
    <p:extLst>
      <p:ext uri="{BB962C8B-B14F-4D97-AF65-F5344CB8AC3E}">
        <p14:creationId xmlns:p14="http://schemas.microsoft.com/office/powerpoint/2010/main" val="19748391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7C58D7-BED3-4FDA-B14C-00445B9F63A8}"/>
              </a:ext>
            </a:extLst>
          </p:cNvPr>
          <p:cNvSpPr>
            <a:spLocks noGrp="1"/>
          </p:cNvSpPr>
          <p:nvPr>
            <p:ph type="title"/>
          </p:nvPr>
        </p:nvSpPr>
        <p:spPr>
          <a:xfrm>
            <a:off x="509198" y="3041291"/>
            <a:ext cx="9931400" cy="775417"/>
          </a:xfrm>
        </p:spPr>
        <p:txBody>
          <a:bodyPr>
            <a:noAutofit/>
          </a:bodyPr>
          <a:lstStyle/>
          <a:p>
            <a:r>
              <a:rPr lang="en-US" sz="8000" dirty="0"/>
              <a:t>Any questions?</a:t>
            </a:r>
            <a:endParaRPr lang="en-ZA" sz="8000" dirty="0"/>
          </a:p>
        </p:txBody>
      </p:sp>
      <p:pic>
        <p:nvPicPr>
          <p:cNvPr id="4" name="Content Placeholder 7">
            <a:extLst>
              <a:ext uri="{FF2B5EF4-FFF2-40B4-BE49-F238E27FC236}">
                <a16:creationId xmlns:a16="http://schemas.microsoft.com/office/drawing/2014/main" id="{134436E4-DA30-4C77-A3B6-3A1F0C316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3527" y="2147980"/>
            <a:ext cx="3648473" cy="2430882"/>
          </a:xfrm>
          <a:prstGeom prst="rect">
            <a:avLst/>
          </a:prstGeom>
        </p:spPr>
      </p:pic>
    </p:spTree>
    <p:extLst>
      <p:ext uri="{BB962C8B-B14F-4D97-AF65-F5344CB8AC3E}">
        <p14:creationId xmlns:p14="http://schemas.microsoft.com/office/powerpoint/2010/main" val="29779422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42FB48-F8C3-4823-AA2E-5C6C307A2989}"/>
              </a:ext>
            </a:extLst>
          </p:cNvPr>
          <p:cNvSpPr>
            <a:spLocks noGrp="1"/>
          </p:cNvSpPr>
          <p:nvPr>
            <p:ph type="title" orient="vert"/>
          </p:nvPr>
        </p:nvSpPr>
        <p:spPr/>
        <p:txBody>
          <a:bodyPr>
            <a:normAutofit fontScale="90000"/>
          </a:bodyPr>
          <a:lstStyle/>
          <a:p>
            <a:r>
              <a:rPr lang="en-US" dirty="0"/>
              <a:t>Contact Us</a:t>
            </a:r>
            <a:endParaRPr lang="en-ZA" dirty="0"/>
          </a:p>
        </p:txBody>
      </p:sp>
      <p:pic>
        <p:nvPicPr>
          <p:cNvPr id="4" name="Graphic 3" descr="Email with solid fill">
            <a:extLst>
              <a:ext uri="{FF2B5EF4-FFF2-40B4-BE49-F238E27FC236}">
                <a16:creationId xmlns:a16="http://schemas.microsoft.com/office/drawing/2014/main" id="{BFDEB657-1941-4FA0-B380-68C48196008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67119" y="3072076"/>
            <a:ext cx="914400" cy="914400"/>
          </a:xfrm>
          <a:prstGeom prst="rect">
            <a:avLst/>
          </a:prstGeom>
        </p:spPr>
      </p:pic>
      <p:sp>
        <p:nvSpPr>
          <p:cNvPr id="5" name="TextBox 4">
            <a:extLst>
              <a:ext uri="{FF2B5EF4-FFF2-40B4-BE49-F238E27FC236}">
                <a16:creationId xmlns:a16="http://schemas.microsoft.com/office/drawing/2014/main" id="{AC0059EF-902C-41BC-8382-FA5E5D0F5F8B}"/>
              </a:ext>
            </a:extLst>
          </p:cNvPr>
          <p:cNvSpPr txBox="1"/>
          <p:nvPr/>
        </p:nvSpPr>
        <p:spPr>
          <a:xfrm>
            <a:off x="418068" y="4522303"/>
            <a:ext cx="4212501"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customercare@sapc.za.org</a:t>
            </a:r>
            <a:endParaRPr lang="en-ZA" sz="2400" b="1" dirty="0">
              <a:latin typeface="Arial" panose="020B0604020202020204" pitchFamily="34" charset="0"/>
              <a:cs typeface="Arial" panose="020B0604020202020204" pitchFamily="34" charset="0"/>
            </a:endParaRPr>
          </a:p>
        </p:txBody>
      </p:sp>
      <p:pic>
        <p:nvPicPr>
          <p:cNvPr id="6" name="Graphic 5" descr="Call center with solid fill">
            <a:extLst>
              <a:ext uri="{FF2B5EF4-FFF2-40B4-BE49-F238E27FC236}">
                <a16:creationId xmlns:a16="http://schemas.microsoft.com/office/drawing/2014/main" id="{525D39D9-649F-4E57-B17A-806869393A0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8800" y="3072076"/>
            <a:ext cx="914400" cy="914400"/>
          </a:xfrm>
          <a:prstGeom prst="rect">
            <a:avLst/>
          </a:prstGeom>
        </p:spPr>
      </p:pic>
      <p:sp>
        <p:nvSpPr>
          <p:cNvPr id="7" name="TextBox 6">
            <a:extLst>
              <a:ext uri="{FF2B5EF4-FFF2-40B4-BE49-F238E27FC236}">
                <a16:creationId xmlns:a16="http://schemas.microsoft.com/office/drawing/2014/main" id="{F5E3D5A2-461B-400D-B729-086DD4D523AB}"/>
              </a:ext>
            </a:extLst>
          </p:cNvPr>
          <p:cNvSpPr txBox="1"/>
          <p:nvPr/>
        </p:nvSpPr>
        <p:spPr>
          <a:xfrm>
            <a:off x="4719430" y="4522304"/>
            <a:ext cx="2753140" cy="120032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0861 7272 00 </a:t>
            </a:r>
          </a:p>
          <a:p>
            <a:pPr algn="ctr"/>
            <a:r>
              <a:rPr lang="en-US" sz="2400" b="1" dirty="0">
                <a:latin typeface="Arial" panose="020B0604020202020204" pitchFamily="34" charset="0"/>
                <a:cs typeface="Arial" panose="020B0604020202020204" pitchFamily="34" charset="0"/>
              </a:rPr>
              <a:t>or </a:t>
            </a:r>
          </a:p>
          <a:p>
            <a:pPr algn="ctr"/>
            <a:r>
              <a:rPr lang="en-US" sz="2400" b="1" dirty="0">
                <a:latin typeface="Arial" panose="020B0604020202020204" pitchFamily="34" charset="0"/>
                <a:cs typeface="Arial" panose="020B0604020202020204" pitchFamily="34" charset="0"/>
              </a:rPr>
              <a:t>012 319 8500</a:t>
            </a:r>
            <a:endParaRPr lang="en-ZA" sz="2400" b="1" dirty="0">
              <a:latin typeface="Arial" panose="020B0604020202020204" pitchFamily="34" charset="0"/>
              <a:cs typeface="Arial" panose="020B0604020202020204" pitchFamily="34" charset="0"/>
            </a:endParaRPr>
          </a:p>
        </p:txBody>
      </p:sp>
      <p:pic>
        <p:nvPicPr>
          <p:cNvPr id="8" name="Graphic 7" descr="Comment Like with solid fill">
            <a:extLst>
              <a:ext uri="{FF2B5EF4-FFF2-40B4-BE49-F238E27FC236}">
                <a16:creationId xmlns:a16="http://schemas.microsoft.com/office/drawing/2014/main" id="{E2EB41E0-0586-4D72-8EC0-2D56394A19D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10481" y="3072076"/>
            <a:ext cx="914400" cy="914400"/>
          </a:xfrm>
          <a:prstGeom prst="rect">
            <a:avLst/>
          </a:prstGeom>
        </p:spPr>
      </p:pic>
      <p:sp>
        <p:nvSpPr>
          <p:cNvPr id="9" name="TextBox 8">
            <a:extLst>
              <a:ext uri="{FF2B5EF4-FFF2-40B4-BE49-F238E27FC236}">
                <a16:creationId xmlns:a16="http://schemas.microsoft.com/office/drawing/2014/main" id="{B454AF1B-EB51-4BFF-9DAA-6157622811DE}"/>
              </a:ext>
            </a:extLst>
          </p:cNvPr>
          <p:cNvSpPr txBox="1"/>
          <p:nvPr/>
        </p:nvSpPr>
        <p:spPr>
          <a:xfrm>
            <a:off x="8291111" y="4522304"/>
            <a:ext cx="275314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@OfficialSAPC</a:t>
            </a:r>
            <a:endParaRPr lang="en-ZA"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28790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9635D-6D8B-4FD0-A7B6-B290E27C9B90}"/>
              </a:ext>
            </a:extLst>
          </p:cNvPr>
          <p:cNvSpPr>
            <a:spLocks noGrp="1"/>
          </p:cNvSpPr>
          <p:nvPr>
            <p:ph type="title"/>
          </p:nvPr>
        </p:nvSpPr>
        <p:spPr>
          <a:xfrm>
            <a:off x="3095673" y="2783526"/>
            <a:ext cx="6000654" cy="1290948"/>
          </a:xfrm>
        </p:spPr>
        <p:txBody>
          <a:bodyPr>
            <a:noAutofit/>
          </a:bodyPr>
          <a:lstStyle/>
          <a:p>
            <a:r>
              <a:rPr lang="en-US" sz="8000" dirty="0"/>
              <a:t>Thank you!</a:t>
            </a:r>
            <a:endParaRPr lang="en-ZA" sz="8000" dirty="0"/>
          </a:p>
        </p:txBody>
      </p:sp>
    </p:spTree>
    <p:extLst>
      <p:ext uri="{BB962C8B-B14F-4D97-AF65-F5344CB8AC3E}">
        <p14:creationId xmlns:p14="http://schemas.microsoft.com/office/powerpoint/2010/main" val="3925608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9C851-F731-400F-8882-4B92D921EE9B}"/>
              </a:ext>
            </a:extLst>
          </p:cNvPr>
          <p:cNvSpPr>
            <a:spLocks noGrp="1"/>
          </p:cNvSpPr>
          <p:nvPr>
            <p:ph type="title"/>
          </p:nvPr>
        </p:nvSpPr>
        <p:spPr/>
        <p:txBody>
          <a:bodyPr/>
          <a:lstStyle/>
          <a:p>
            <a:r>
              <a:rPr lang="en-US" dirty="0"/>
              <a:t>Essentially as a tutor your role is to:</a:t>
            </a:r>
            <a:endParaRPr lang="en-ZA" dirty="0"/>
          </a:p>
        </p:txBody>
      </p:sp>
      <p:graphicFrame>
        <p:nvGraphicFramePr>
          <p:cNvPr id="5" name="Content Placeholder 4">
            <a:extLst>
              <a:ext uri="{FF2B5EF4-FFF2-40B4-BE49-F238E27FC236}">
                <a16:creationId xmlns:a16="http://schemas.microsoft.com/office/drawing/2014/main" id="{541CED40-4DC6-4807-8340-41C70930C59D}"/>
              </a:ext>
            </a:extLst>
          </p:cNvPr>
          <p:cNvGraphicFramePr>
            <a:graphicFrameLocks noGrp="1"/>
          </p:cNvGraphicFramePr>
          <p:nvPr>
            <p:ph idx="1"/>
            <p:extLst>
              <p:ext uri="{D42A27DB-BD31-4B8C-83A1-F6EECF244321}">
                <p14:modId xmlns:p14="http://schemas.microsoft.com/office/powerpoint/2010/main" val="1932306718"/>
              </p:ext>
            </p:extLst>
          </p:nvPr>
        </p:nvGraphicFramePr>
        <p:xfrm>
          <a:off x="2321090" y="1278193"/>
          <a:ext cx="7344816"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F49FA5E5-8193-43A9-8999-B697897C9FED}"/>
              </a:ext>
            </a:extLst>
          </p:cNvPr>
          <p:cNvGrpSpPr/>
          <p:nvPr/>
        </p:nvGrpSpPr>
        <p:grpSpPr>
          <a:xfrm>
            <a:off x="5345426" y="2745161"/>
            <a:ext cx="2376264" cy="2736304"/>
            <a:chOff x="3233980" y="1611821"/>
            <a:chExt cx="3382505" cy="4510007"/>
          </a:xfrm>
        </p:grpSpPr>
        <p:pic>
          <p:nvPicPr>
            <p:cNvPr id="7" name="Picture 1">
              <a:extLst>
                <a:ext uri="{FF2B5EF4-FFF2-40B4-BE49-F238E27FC236}">
                  <a16:creationId xmlns:a16="http://schemas.microsoft.com/office/drawing/2014/main" id="{63AD41AE-7A8A-415C-A672-EC1DE7C5ABE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33980" y="1611821"/>
              <a:ext cx="3382505" cy="451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FE2FD30E-4381-406F-AE04-29442537868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033" y="3078105"/>
              <a:ext cx="446491" cy="48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864316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624FE2019BE745A5DAC3100D3E25B9" ma:contentTypeVersion="8" ma:contentTypeDescription="Create a new document." ma:contentTypeScope="" ma:versionID="9e60fdb114cda90ee83c0c5e363e94b1">
  <xsd:schema xmlns:xsd="http://www.w3.org/2001/XMLSchema" xmlns:xs="http://www.w3.org/2001/XMLSchema" xmlns:p="http://schemas.microsoft.com/office/2006/metadata/properties" xmlns:ns2="9d8e48b3-e447-4ed0-8501-16b18f3bbce1" targetNamespace="http://schemas.microsoft.com/office/2006/metadata/properties" ma:root="true" ma:fieldsID="e04a6e0af96e4eb261203f9c499eed95" ns2:_="">
    <xsd:import namespace="9d8e48b3-e447-4ed0-8501-16b18f3bbce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8e48b3-e447-4ed0-8501-16b18f3bbc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8CEEB8-DB1D-467A-9431-7CA5ECA94FF9}">
  <ds:schemaRefs>
    <ds:schemaRef ds:uri="http://schemas.microsoft.com/sharepoint/v3/contenttype/forms"/>
  </ds:schemaRefs>
</ds:datastoreItem>
</file>

<file path=customXml/itemProps2.xml><?xml version="1.0" encoding="utf-8"?>
<ds:datastoreItem xmlns:ds="http://schemas.openxmlformats.org/officeDocument/2006/customXml" ds:itemID="{CC170B32-9F7E-491C-9942-9B871321ABF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AEF4229-4D30-4B7D-ADC5-5F40A569D9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8e48b3-e447-4ed0-8501-16b18f3bbc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35852</TotalTime>
  <Words>5406</Words>
  <Application>Microsoft Office PowerPoint</Application>
  <PresentationFormat>Widescreen</PresentationFormat>
  <Paragraphs>785</Paragraphs>
  <Slides>85</Slides>
  <Notes>40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85</vt:i4>
      </vt:variant>
    </vt:vector>
  </HeadingPairs>
  <TitlesOfParts>
    <vt:vector size="95" baseType="lpstr">
      <vt:lpstr>Aharoni</vt:lpstr>
      <vt:lpstr>Arial</vt:lpstr>
      <vt:lpstr>Calibri</vt:lpstr>
      <vt:lpstr>Courier New</vt:lpstr>
      <vt:lpstr>Franklin Gothic Demi Cond</vt:lpstr>
      <vt:lpstr>inherit</vt:lpstr>
      <vt:lpstr>Times New Roman</vt:lpstr>
      <vt:lpstr>Wingdings</vt:lpstr>
      <vt:lpstr>Office Theme</vt:lpstr>
      <vt:lpstr>1_Office Theme</vt:lpstr>
      <vt:lpstr>Tutor Training 2025</vt:lpstr>
      <vt:lpstr>Outline</vt:lpstr>
      <vt:lpstr>    How are you feeling? </vt:lpstr>
      <vt:lpstr>Important Resources</vt:lpstr>
      <vt:lpstr>Introduction</vt:lpstr>
      <vt:lpstr>      Roles of a tutor- mentor, coach and role model</vt:lpstr>
      <vt:lpstr>Tutors need to:</vt:lpstr>
      <vt:lpstr>The benefits of being a tutor include:</vt:lpstr>
      <vt:lpstr>Essentially as a tutor your role is to:</vt:lpstr>
      <vt:lpstr>Reasons why a pharmacist may not be approved as tutor</vt:lpstr>
      <vt:lpstr>Internship programme in hospital complexes (public sector hospital complexes)</vt:lpstr>
      <vt:lpstr>Legislative requirements</vt:lpstr>
      <vt:lpstr>Anticipated Tutor training Course </vt:lpstr>
      <vt:lpstr>Forms required during internship</vt:lpstr>
      <vt:lpstr>Pre-registration evaluation components for interns</vt:lpstr>
      <vt:lpstr>PoE requirements for the intern</vt:lpstr>
      <vt:lpstr>Qualifying for the pre-reg exam</vt:lpstr>
      <vt:lpstr>Progress report timelines</vt:lpstr>
      <vt:lpstr>Portfolio of Evidence (PoE)</vt:lpstr>
      <vt:lpstr>Continuing Professional Development</vt:lpstr>
      <vt:lpstr>Continuing Professional Development</vt:lpstr>
      <vt:lpstr>CPD Terminology that we use</vt:lpstr>
      <vt:lpstr>Six Domains</vt:lpstr>
      <vt:lpstr>Competency Standards </vt:lpstr>
      <vt:lpstr>Competency framework example</vt:lpstr>
      <vt:lpstr>Structure of the Competency Standards</vt:lpstr>
      <vt:lpstr>Ensuring and maintaining Quality</vt:lpstr>
      <vt:lpstr>PoE Requirements</vt:lpstr>
      <vt:lpstr>Continuing Professional Development (CPD) Cycle</vt:lpstr>
      <vt:lpstr>Step 1 Reflection</vt:lpstr>
      <vt:lpstr>Reflection</vt:lpstr>
      <vt:lpstr>Reflection</vt:lpstr>
      <vt:lpstr>Step 2  Planning</vt:lpstr>
      <vt:lpstr>Planning</vt:lpstr>
      <vt:lpstr>           </vt:lpstr>
      <vt:lpstr>Step 3 Implementation</vt:lpstr>
      <vt:lpstr>Implementation</vt:lpstr>
      <vt:lpstr>Evidence</vt:lpstr>
      <vt:lpstr>Step 4 Evaluation</vt:lpstr>
      <vt:lpstr>Evaluation</vt:lpstr>
      <vt:lpstr>Evidence criteria</vt:lpstr>
      <vt:lpstr>PowerPoint Presentation</vt:lpstr>
      <vt:lpstr>Annotation of the date on a prescription</vt:lpstr>
      <vt:lpstr>Example of a submission</vt:lpstr>
      <vt:lpstr>Example of a submission</vt:lpstr>
      <vt:lpstr>Example of a submission</vt:lpstr>
      <vt:lpstr>PowerPoint Presentation</vt:lpstr>
      <vt:lpstr>Example of a submission</vt:lpstr>
      <vt:lpstr>PowerPoint Presentation</vt:lpstr>
      <vt:lpstr>PowerPoint Presentation</vt:lpstr>
      <vt:lpstr>PowerPoint Presentation</vt:lpstr>
      <vt:lpstr>PowerPoint Presentation</vt:lpstr>
      <vt:lpstr>PowerPoint Presentation</vt:lpstr>
      <vt:lpstr>Evidence</vt:lpstr>
      <vt:lpstr>Evidence</vt:lpstr>
      <vt:lpstr>What kind of evidence?</vt:lpstr>
      <vt:lpstr>What kind of evidence?</vt:lpstr>
      <vt:lpstr>What kind of evidence?</vt:lpstr>
      <vt:lpstr>What kind of evidence?</vt:lpstr>
      <vt:lpstr>Evidence (reemphasis on checklist)</vt:lpstr>
      <vt:lpstr>Evidence… Summary</vt:lpstr>
      <vt:lpstr>Stepwise approach to completing PoE entries</vt:lpstr>
      <vt:lpstr>Assessment</vt:lpstr>
      <vt:lpstr>Feedback from Assessors</vt:lpstr>
      <vt:lpstr>Resubmission</vt:lpstr>
      <vt:lpstr>Common errors seen on resubmission</vt:lpstr>
      <vt:lpstr>Resubmissions</vt:lpstr>
      <vt:lpstr>Professionalism</vt:lpstr>
      <vt:lpstr>Confidentiality</vt:lpstr>
      <vt:lpstr>Decision-making aid</vt:lpstr>
      <vt:lpstr>Domain 1    Domain 2</vt:lpstr>
      <vt:lpstr>Domain 3    Domain 4</vt:lpstr>
      <vt:lpstr>Domain 5    Domain 6</vt:lpstr>
      <vt:lpstr> Now you are ready to complete the CPD cycle</vt:lpstr>
      <vt:lpstr>Domain 1    Domain 2</vt:lpstr>
      <vt:lpstr>Domain 3    Domain 4</vt:lpstr>
      <vt:lpstr>Domain 5    Domain 6</vt:lpstr>
      <vt:lpstr>Challenges</vt:lpstr>
      <vt:lpstr>Process challenges</vt:lpstr>
      <vt:lpstr>Tutor Verification Process</vt:lpstr>
      <vt:lpstr>2023 and 2024 PoE outcome statistics</vt:lpstr>
      <vt:lpstr>Please complete the attendance register/survey</vt:lpstr>
      <vt:lpstr>Any questions?</vt:lpstr>
      <vt:lpstr>Contact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Urban</dc:creator>
  <cp:lastModifiedBy>Thabang Segolela</cp:lastModifiedBy>
  <cp:revision>197</cp:revision>
  <dcterms:created xsi:type="dcterms:W3CDTF">2022-01-12T10:29:39Z</dcterms:created>
  <dcterms:modified xsi:type="dcterms:W3CDTF">2025-02-21T06:36:05Z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0x010100D3624FE2019BE745A5DAC3100D3E25B9</vt:lpwstr>
  </property>
</Properties>
</file>